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media/image39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33" r:id="rId3"/>
    <p:sldId id="334" r:id="rId4"/>
    <p:sldId id="335" r:id="rId5"/>
    <p:sldId id="336" r:id="rId6"/>
    <p:sldId id="320" r:id="rId7"/>
    <p:sldId id="331" r:id="rId8"/>
    <p:sldId id="330" r:id="rId9"/>
    <p:sldId id="329" r:id="rId10"/>
    <p:sldId id="328" r:id="rId11"/>
    <p:sldId id="327" r:id="rId12"/>
    <p:sldId id="326" r:id="rId13"/>
    <p:sldId id="325" r:id="rId14"/>
    <p:sldId id="323" r:id="rId15"/>
    <p:sldId id="322" r:id="rId16"/>
    <p:sldId id="321" r:id="rId17"/>
    <p:sldId id="319" r:id="rId18"/>
    <p:sldId id="318" r:id="rId19"/>
    <p:sldId id="314" r:id="rId20"/>
    <p:sldId id="332" r:id="rId21"/>
    <p:sldId id="317" r:id="rId22"/>
    <p:sldId id="315" r:id="rId23"/>
    <p:sldId id="316" r:id="rId24"/>
    <p:sldId id="313" r:id="rId25"/>
    <p:sldId id="312" r:id="rId26"/>
    <p:sldId id="311" r:id="rId27"/>
    <p:sldId id="310" r:id="rId28"/>
    <p:sldId id="309" r:id="rId29"/>
    <p:sldId id="308" r:id="rId30"/>
    <p:sldId id="307" r:id="rId31"/>
    <p:sldId id="306" r:id="rId32"/>
    <p:sldId id="302" r:id="rId33"/>
    <p:sldId id="305" r:id="rId34"/>
    <p:sldId id="303" r:id="rId35"/>
    <p:sldId id="300" r:id="rId36"/>
    <p:sldId id="299" r:id="rId37"/>
    <p:sldId id="298" r:id="rId38"/>
    <p:sldId id="297" r:id="rId39"/>
    <p:sldId id="293" r:id="rId40"/>
    <p:sldId id="304" r:id="rId41"/>
    <p:sldId id="295" r:id="rId42"/>
    <p:sldId id="291" r:id="rId43"/>
    <p:sldId id="294" r:id="rId44"/>
    <p:sldId id="296" r:id="rId45"/>
    <p:sldId id="287" r:id="rId46"/>
    <p:sldId id="292" r:id="rId47"/>
    <p:sldId id="290" r:id="rId48"/>
    <p:sldId id="285" r:id="rId49"/>
    <p:sldId id="289" r:id="rId50"/>
    <p:sldId id="282" r:id="rId51"/>
    <p:sldId id="286" r:id="rId52"/>
    <p:sldId id="288" r:id="rId53"/>
    <p:sldId id="284" r:id="rId54"/>
    <p:sldId id="283" r:id="rId55"/>
    <p:sldId id="270" r:id="rId56"/>
    <p:sldId id="281" r:id="rId57"/>
    <p:sldId id="280" r:id="rId58"/>
    <p:sldId id="279" r:id="rId59"/>
    <p:sldId id="278" r:id="rId60"/>
    <p:sldId id="277" r:id="rId61"/>
    <p:sldId id="276" r:id="rId62"/>
    <p:sldId id="275" r:id="rId63"/>
    <p:sldId id="274" r:id="rId64"/>
    <p:sldId id="273" r:id="rId65"/>
    <p:sldId id="272" r:id="rId66"/>
    <p:sldId id="271" r:id="rId67"/>
    <p:sldId id="269" r:id="rId68"/>
    <p:sldId id="268" r:id="rId69"/>
    <p:sldId id="267" r:id="rId70"/>
    <p:sldId id="266" r:id="rId71"/>
    <p:sldId id="265" r:id="rId72"/>
    <p:sldId id="264" r:id="rId73"/>
    <p:sldId id="261" r:id="rId74"/>
    <p:sldId id="262" r:id="rId75"/>
    <p:sldId id="258" r:id="rId76"/>
    <p:sldId id="260" r:id="rId77"/>
    <p:sldId id="259" r:id="rId78"/>
    <p:sldId id="257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BBEB"/>
    <a:srgbClr val="CC9900"/>
    <a:srgbClr val="FFFF00"/>
    <a:srgbClr val="FF33CC"/>
    <a:srgbClr val="33CCCC"/>
    <a:srgbClr val="996633"/>
    <a:srgbClr val="CC0000"/>
    <a:srgbClr val="FF3300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469A94-0550-4EDB-AE10-38198B6010ED}" v="297" dt="2024-10-02T09:06:12.2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ta Katyal" userId="69f0ce1865b1b472" providerId="LiveId" clId="{B2469A94-0550-4EDB-AE10-38198B6010ED}"/>
    <pc:docChg chg="undo custSel addSld delSld modSld sldOrd">
      <pc:chgData name="Ishita Katyal" userId="69f0ce1865b1b472" providerId="LiveId" clId="{B2469A94-0550-4EDB-AE10-38198B6010ED}" dt="2024-10-02T09:07:08.272" v="2214" actId="14861"/>
      <pc:docMkLst>
        <pc:docMk/>
      </pc:docMkLst>
      <pc:sldChg chg="addSp delSp modSp new mod setBg">
        <pc:chgData name="Ishita Katyal" userId="69f0ce1865b1b472" providerId="LiveId" clId="{B2469A94-0550-4EDB-AE10-38198B6010ED}" dt="2024-10-02T09:07:08.272" v="2214" actId="14861"/>
        <pc:sldMkLst>
          <pc:docMk/>
          <pc:sldMk cId="3276213134" sldId="256"/>
        </pc:sldMkLst>
        <pc:spChg chg="add mod">
          <ac:chgData name="Ishita Katyal" userId="69f0ce1865b1b472" providerId="LiveId" clId="{B2469A94-0550-4EDB-AE10-38198B6010ED}" dt="2024-10-02T09:06:00.437" v="2206" actId="1076"/>
          <ac:spMkLst>
            <pc:docMk/>
            <pc:sldMk cId="3276213134" sldId="256"/>
            <ac:spMk id="2" creationId="{599C6D9C-5A7C-A66A-C2CA-6ABEDE4727D6}"/>
          </ac:spMkLst>
        </pc:spChg>
        <pc:spChg chg="del">
          <ac:chgData name="Ishita Katyal" userId="69f0ce1865b1b472" providerId="LiveId" clId="{B2469A94-0550-4EDB-AE10-38198B6010ED}" dt="2024-09-30T02:22:05.699" v="1" actId="478"/>
          <ac:spMkLst>
            <pc:docMk/>
            <pc:sldMk cId="3276213134" sldId="256"/>
            <ac:spMk id="2" creationId="{8EF68875-2BD5-A284-745C-A307A9755BED}"/>
          </ac:spMkLst>
        </pc:spChg>
        <pc:spChg chg="del">
          <ac:chgData name="Ishita Katyal" userId="69f0ce1865b1b472" providerId="LiveId" clId="{B2469A94-0550-4EDB-AE10-38198B6010ED}" dt="2024-09-30T02:22:08.682" v="2" actId="478"/>
          <ac:spMkLst>
            <pc:docMk/>
            <pc:sldMk cId="3276213134" sldId="256"/>
            <ac:spMk id="3" creationId="{D8C88BD2-1E8C-E388-99B7-976229AF9580}"/>
          </ac:spMkLst>
        </pc:spChg>
        <pc:spChg chg="add mod">
          <ac:chgData name="Ishita Katyal" userId="69f0ce1865b1b472" providerId="LiveId" clId="{B2469A94-0550-4EDB-AE10-38198B6010ED}" dt="2024-10-02T09:06:51.728" v="2213" actId="207"/>
          <ac:spMkLst>
            <pc:docMk/>
            <pc:sldMk cId="3276213134" sldId="256"/>
            <ac:spMk id="3" creationId="{F703968E-6AF4-DA5C-AB83-CCA882D5007E}"/>
          </ac:spMkLst>
        </pc:spChg>
        <pc:grpChg chg="add">
          <ac:chgData name="Ishita Katyal" userId="69f0ce1865b1b472" providerId="LiveId" clId="{B2469A94-0550-4EDB-AE10-38198B6010ED}" dt="2024-10-02T09:04:47.082" v="2196" actId="26606"/>
          <ac:grpSpMkLst>
            <pc:docMk/>
            <pc:sldMk cId="3276213134" sldId="256"/>
            <ac:grpSpMk id="56" creationId="{723C66ED-DBBF-12CA-7F5E-813E0E7D036A}"/>
          </ac:grpSpMkLst>
        </pc:grpChg>
        <pc:graphicFrameChg chg="add modGraphic">
          <ac:chgData name="Ishita Katyal" userId="69f0ce1865b1b472" providerId="LiveId" clId="{B2469A94-0550-4EDB-AE10-38198B6010ED}" dt="2024-09-30T03:23:01.077" v="742" actId="27309"/>
          <ac:graphicFrameMkLst>
            <pc:docMk/>
            <pc:sldMk cId="3276213134" sldId="256"/>
            <ac:graphicFrameMk id="201" creationId="{09B500BC-BEDD-02A7-6D1B-20274DA3410B}"/>
          </ac:graphicFrameMkLst>
        </pc:graphicFrameChg>
        <pc:picChg chg="add del mod">
          <ac:chgData name="Ishita Katyal" userId="69f0ce1865b1b472" providerId="LiveId" clId="{B2469A94-0550-4EDB-AE10-38198B6010ED}" dt="2024-10-02T05:13:14.104" v="1524" actId="21"/>
          <ac:picMkLst>
            <pc:docMk/>
            <pc:sldMk cId="3276213134" sldId="256"/>
            <ac:picMk id="5" creationId="{D9E66805-246A-CBA2-D1B7-CD9B27BD893D}"/>
          </ac:picMkLst>
        </pc:picChg>
        <pc:picChg chg="add del mod">
          <ac:chgData name="Ishita Katyal" userId="69f0ce1865b1b472" providerId="LiveId" clId="{B2469A94-0550-4EDB-AE10-38198B6010ED}" dt="2024-10-02T08:09:36.440" v="1733" actId="21"/>
          <ac:picMkLst>
            <pc:docMk/>
            <pc:sldMk cId="3276213134" sldId="256"/>
            <ac:picMk id="7" creationId="{543FACE4-CD7A-353C-ACA1-714DC68C34DB}"/>
          </ac:picMkLst>
        </pc:picChg>
        <pc:picChg chg="add del mod">
          <ac:chgData name="Ishita Katyal" userId="69f0ce1865b1b472" providerId="LiveId" clId="{B2469A94-0550-4EDB-AE10-38198B6010ED}" dt="2024-10-02T08:09:24.808" v="1728" actId="21"/>
          <ac:picMkLst>
            <pc:docMk/>
            <pc:sldMk cId="3276213134" sldId="256"/>
            <ac:picMk id="9" creationId="{377C60A8-A357-2419-6466-96E352CC4291}"/>
          </ac:picMkLst>
        </pc:picChg>
        <pc:picChg chg="add del mod">
          <ac:chgData name="Ishita Katyal" userId="69f0ce1865b1b472" providerId="LiveId" clId="{B2469A94-0550-4EDB-AE10-38198B6010ED}" dt="2024-10-02T08:07:52.559" v="1705" actId="21"/>
          <ac:picMkLst>
            <pc:docMk/>
            <pc:sldMk cId="3276213134" sldId="256"/>
            <ac:picMk id="11" creationId="{2B90F1A5-DD35-A951-5D6A-ACA4415DB879}"/>
          </ac:picMkLst>
        </pc:picChg>
        <pc:picChg chg="add del mod">
          <ac:chgData name="Ishita Katyal" userId="69f0ce1865b1b472" providerId="LiveId" clId="{B2469A94-0550-4EDB-AE10-38198B6010ED}" dt="2024-10-02T08:12:38.587" v="1761" actId="21"/>
          <ac:picMkLst>
            <pc:docMk/>
            <pc:sldMk cId="3276213134" sldId="256"/>
            <ac:picMk id="13" creationId="{FE05BB62-7890-BB88-B18B-CCBF278606C7}"/>
          </ac:picMkLst>
        </pc:picChg>
        <pc:picChg chg="add del mod">
          <ac:chgData name="Ishita Katyal" userId="69f0ce1865b1b472" providerId="LiveId" clId="{B2469A94-0550-4EDB-AE10-38198B6010ED}" dt="2024-10-02T08:04:51.292" v="1680" actId="21"/>
          <ac:picMkLst>
            <pc:docMk/>
            <pc:sldMk cId="3276213134" sldId="256"/>
            <ac:picMk id="15" creationId="{A0C09DB1-D122-A24E-2B62-B3F6E7ADE3AE}"/>
          </ac:picMkLst>
        </pc:picChg>
        <pc:picChg chg="add del mod">
          <ac:chgData name="Ishita Katyal" userId="69f0ce1865b1b472" providerId="LiveId" clId="{B2469A94-0550-4EDB-AE10-38198B6010ED}" dt="2024-10-02T08:29:45.371" v="1958" actId="21"/>
          <ac:picMkLst>
            <pc:docMk/>
            <pc:sldMk cId="3276213134" sldId="256"/>
            <ac:picMk id="17" creationId="{E5D36641-968B-57B4-370C-875BFACA37AA}"/>
          </ac:picMkLst>
        </pc:picChg>
        <pc:picChg chg="add del mod">
          <ac:chgData name="Ishita Katyal" userId="69f0ce1865b1b472" providerId="LiveId" clId="{B2469A94-0550-4EDB-AE10-38198B6010ED}" dt="2024-10-02T05:01:06.264" v="1356" actId="21"/>
          <ac:picMkLst>
            <pc:docMk/>
            <pc:sldMk cId="3276213134" sldId="256"/>
            <ac:picMk id="19" creationId="{7F3259DD-2BBD-CC5C-472E-2A0F6E1CF5AD}"/>
          </ac:picMkLst>
        </pc:picChg>
        <pc:picChg chg="add del mod">
          <ac:chgData name="Ishita Katyal" userId="69f0ce1865b1b472" providerId="LiveId" clId="{B2469A94-0550-4EDB-AE10-38198B6010ED}" dt="2024-10-02T04:57:27.832" v="1319" actId="21"/>
          <ac:picMkLst>
            <pc:docMk/>
            <pc:sldMk cId="3276213134" sldId="256"/>
            <ac:picMk id="21" creationId="{A1FC73D1-F33B-7049-3108-3194855D5C37}"/>
          </ac:picMkLst>
        </pc:picChg>
        <pc:picChg chg="add del mod">
          <ac:chgData name="Ishita Katyal" userId="69f0ce1865b1b472" providerId="LiveId" clId="{B2469A94-0550-4EDB-AE10-38198B6010ED}" dt="2024-10-02T05:14:52.552" v="1541" actId="21"/>
          <ac:picMkLst>
            <pc:docMk/>
            <pc:sldMk cId="3276213134" sldId="256"/>
            <ac:picMk id="23" creationId="{DC0E47E1-1BEC-4F60-6DC0-D9B386C3E260}"/>
          </ac:picMkLst>
        </pc:picChg>
        <pc:picChg chg="add del mod">
          <ac:chgData name="Ishita Katyal" userId="69f0ce1865b1b472" providerId="LiveId" clId="{B2469A94-0550-4EDB-AE10-38198B6010ED}" dt="2024-10-02T05:13:11.850" v="1523" actId="478"/>
          <ac:picMkLst>
            <pc:docMk/>
            <pc:sldMk cId="3276213134" sldId="256"/>
            <ac:picMk id="25" creationId="{8527E8F4-5085-681D-719A-371D554AFFAB}"/>
          </ac:picMkLst>
        </pc:picChg>
        <pc:picChg chg="add del mod">
          <ac:chgData name="Ishita Katyal" userId="69f0ce1865b1b472" providerId="LiveId" clId="{B2469A94-0550-4EDB-AE10-38198B6010ED}" dt="2024-10-02T04:54:12.354" v="1290" actId="21"/>
          <ac:picMkLst>
            <pc:docMk/>
            <pc:sldMk cId="3276213134" sldId="256"/>
            <ac:picMk id="27" creationId="{42BC4973-DBB5-4069-F189-A1FDD5F72AE2}"/>
          </ac:picMkLst>
        </pc:picChg>
        <pc:picChg chg="add del mod">
          <ac:chgData name="Ishita Katyal" userId="69f0ce1865b1b472" providerId="LiveId" clId="{B2469A94-0550-4EDB-AE10-38198B6010ED}" dt="2024-10-02T05:17:24.905" v="1590" actId="21"/>
          <ac:picMkLst>
            <pc:docMk/>
            <pc:sldMk cId="3276213134" sldId="256"/>
            <ac:picMk id="29" creationId="{2AB1FA91-AAFC-EFBE-3552-86DBEBD579A0}"/>
          </ac:picMkLst>
        </pc:picChg>
        <pc:picChg chg="add del mod">
          <ac:chgData name="Ishita Katyal" userId="69f0ce1865b1b472" providerId="LiveId" clId="{B2469A94-0550-4EDB-AE10-38198B6010ED}" dt="2024-10-02T08:18:08.610" v="1820" actId="21"/>
          <ac:picMkLst>
            <pc:docMk/>
            <pc:sldMk cId="3276213134" sldId="256"/>
            <ac:picMk id="31" creationId="{0B9C14B3-FDE8-86FA-077B-569D8AA2EE3B}"/>
          </ac:picMkLst>
        </pc:picChg>
        <pc:picChg chg="add del mod">
          <ac:chgData name="Ishita Katyal" userId="69f0ce1865b1b472" providerId="LiveId" clId="{B2469A94-0550-4EDB-AE10-38198B6010ED}" dt="2024-10-02T05:12:04.522" v="1508" actId="21"/>
          <ac:picMkLst>
            <pc:docMk/>
            <pc:sldMk cId="3276213134" sldId="256"/>
            <ac:picMk id="33" creationId="{4DA39DB6-36C5-EA88-DA89-9076F68170DB}"/>
          </ac:picMkLst>
        </pc:picChg>
        <pc:picChg chg="add del mod">
          <ac:chgData name="Ishita Katyal" userId="69f0ce1865b1b472" providerId="LiveId" clId="{B2469A94-0550-4EDB-AE10-38198B6010ED}" dt="2024-10-02T05:09:59.257" v="1470" actId="21"/>
          <ac:picMkLst>
            <pc:docMk/>
            <pc:sldMk cId="3276213134" sldId="256"/>
            <ac:picMk id="35" creationId="{D0D48E13-CE32-2AB6-33AA-316E3C6F537D}"/>
          </ac:picMkLst>
        </pc:picChg>
        <pc:picChg chg="add del mod">
          <ac:chgData name="Ishita Katyal" userId="69f0ce1865b1b472" providerId="LiveId" clId="{B2469A94-0550-4EDB-AE10-38198B6010ED}" dt="2024-10-02T04:51:29.862" v="1265" actId="21"/>
          <ac:picMkLst>
            <pc:docMk/>
            <pc:sldMk cId="3276213134" sldId="256"/>
            <ac:picMk id="37" creationId="{D0B3D4A6-0DE4-48AA-3A7F-1677516656CD}"/>
          </ac:picMkLst>
        </pc:picChg>
        <pc:picChg chg="add del mod">
          <ac:chgData name="Ishita Katyal" userId="69f0ce1865b1b472" providerId="LiveId" clId="{B2469A94-0550-4EDB-AE10-38198B6010ED}" dt="2024-10-02T04:49:25.521" v="1240" actId="21"/>
          <ac:picMkLst>
            <pc:docMk/>
            <pc:sldMk cId="3276213134" sldId="256"/>
            <ac:picMk id="39" creationId="{4942C6C3-34A2-DBA9-AC8D-9FDFDFCD4EA8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41" creationId="{B59A52FE-258F-C582-8D51-1F12FDCF3422}"/>
          </ac:picMkLst>
        </pc:picChg>
        <pc:picChg chg="add del mod">
          <ac:chgData name="Ishita Katyal" userId="69f0ce1865b1b472" providerId="LiveId" clId="{B2469A94-0550-4EDB-AE10-38198B6010ED}" dt="2024-10-02T08:48:22.312" v="2021" actId="21"/>
          <ac:picMkLst>
            <pc:docMk/>
            <pc:sldMk cId="3276213134" sldId="256"/>
            <ac:picMk id="43" creationId="{849AE91F-A6DE-2C98-271F-542BF5F89B2D}"/>
          </ac:picMkLst>
        </pc:picChg>
        <pc:picChg chg="add del mod">
          <ac:chgData name="Ishita Katyal" userId="69f0ce1865b1b472" providerId="LiveId" clId="{B2469A94-0550-4EDB-AE10-38198B6010ED}" dt="2024-10-02T05:02:51.076" v="1377" actId="21"/>
          <ac:picMkLst>
            <pc:docMk/>
            <pc:sldMk cId="3276213134" sldId="256"/>
            <ac:picMk id="45" creationId="{1B3FF20D-A4B3-B35E-D23B-25D6F4D87BCC}"/>
          </ac:picMkLst>
        </pc:picChg>
        <pc:picChg chg="add del mod">
          <ac:chgData name="Ishita Katyal" userId="69f0ce1865b1b472" providerId="LiveId" clId="{B2469A94-0550-4EDB-AE10-38198B6010ED}" dt="2024-10-02T08:54:42.785" v="2106" actId="21"/>
          <ac:picMkLst>
            <pc:docMk/>
            <pc:sldMk cId="3276213134" sldId="256"/>
            <ac:picMk id="47" creationId="{69D35706-9753-31AE-60E5-A36073E4C167}"/>
          </ac:picMkLst>
        </pc:picChg>
        <pc:picChg chg="add del mod">
          <ac:chgData name="Ishita Katyal" userId="69f0ce1865b1b472" providerId="LiveId" clId="{B2469A94-0550-4EDB-AE10-38198B6010ED}" dt="2024-10-02T08:51:39.733" v="2062" actId="21"/>
          <ac:picMkLst>
            <pc:docMk/>
            <pc:sldMk cId="3276213134" sldId="256"/>
            <ac:picMk id="49" creationId="{671467E7-5926-95E4-F167-49A3CC042617}"/>
          </ac:picMkLst>
        </pc:picChg>
        <pc:picChg chg="add mod">
          <ac:chgData name="Ishita Katyal" userId="69f0ce1865b1b472" providerId="LiveId" clId="{B2469A94-0550-4EDB-AE10-38198B6010ED}" dt="2024-10-02T09:07:08.272" v="2214" actId="14861"/>
          <ac:picMkLst>
            <pc:docMk/>
            <pc:sldMk cId="3276213134" sldId="256"/>
            <ac:picMk id="51" creationId="{FF5F3E54-F6A1-AB4A-06F0-397666734FD1}"/>
          </ac:picMkLst>
        </pc:picChg>
        <pc:picChg chg="add del mod">
          <ac:chgData name="Ishita Katyal" userId="69f0ce1865b1b472" providerId="LiveId" clId="{B2469A94-0550-4EDB-AE10-38198B6010ED}" dt="2024-10-02T08:00:02.153" v="1627" actId="21"/>
          <ac:picMkLst>
            <pc:docMk/>
            <pc:sldMk cId="3276213134" sldId="256"/>
            <ac:picMk id="53" creationId="{A5B137E7-633F-7DAB-6545-7EE8A12E42A2}"/>
          </ac:picMkLst>
        </pc:picChg>
        <pc:picChg chg="add del mod">
          <ac:chgData name="Ishita Katyal" userId="69f0ce1865b1b472" providerId="LiveId" clId="{B2469A94-0550-4EDB-AE10-38198B6010ED}" dt="2024-10-02T08:31:34.099" v="1979" actId="21"/>
          <ac:picMkLst>
            <pc:docMk/>
            <pc:sldMk cId="3276213134" sldId="256"/>
            <ac:picMk id="55" creationId="{808971C3-1B3F-28C6-3478-30D978B77A41}"/>
          </ac:picMkLst>
        </pc:picChg>
        <pc:picChg chg="add del mod">
          <ac:chgData name="Ishita Katyal" userId="69f0ce1865b1b472" providerId="LiveId" clId="{B2469A94-0550-4EDB-AE10-38198B6010ED}" dt="2024-10-02T08:02:16.095" v="1654" actId="21"/>
          <ac:picMkLst>
            <pc:docMk/>
            <pc:sldMk cId="3276213134" sldId="256"/>
            <ac:picMk id="57" creationId="{3718E4A4-883D-24E0-5C0F-E907044FFC19}"/>
          </ac:picMkLst>
        </pc:picChg>
        <pc:picChg chg="add del mod">
          <ac:chgData name="Ishita Katyal" userId="69f0ce1865b1b472" providerId="LiveId" clId="{B2469A94-0550-4EDB-AE10-38198B6010ED}" dt="2024-10-02T08:14:09.595" v="1790" actId="21"/>
          <ac:picMkLst>
            <pc:docMk/>
            <pc:sldMk cId="3276213134" sldId="256"/>
            <ac:picMk id="59" creationId="{8384468D-9954-4950-A4AB-21615A0EAA8E}"/>
          </ac:picMkLst>
        </pc:picChg>
        <pc:picChg chg="add del mod">
          <ac:chgData name="Ishita Katyal" userId="69f0ce1865b1b472" providerId="LiveId" clId="{B2469A94-0550-4EDB-AE10-38198B6010ED}" dt="2024-10-02T09:00:16.284" v="2162" actId="21"/>
          <ac:picMkLst>
            <pc:docMk/>
            <pc:sldMk cId="3276213134" sldId="256"/>
            <ac:picMk id="61" creationId="{FFFDFFEF-C04B-45BC-9884-F77A4DC03E26}"/>
          </ac:picMkLst>
        </pc:picChg>
        <pc:picChg chg="add del mod">
          <ac:chgData name="Ishita Katyal" userId="69f0ce1865b1b472" providerId="LiveId" clId="{B2469A94-0550-4EDB-AE10-38198B6010ED}" dt="2024-10-02T04:59:47.570" v="1343" actId="21"/>
          <ac:picMkLst>
            <pc:docMk/>
            <pc:sldMk cId="3276213134" sldId="256"/>
            <ac:picMk id="63" creationId="{61332AA5-8A51-9E3C-34FE-616A3B601C9E}"/>
          </ac:picMkLst>
        </pc:picChg>
        <pc:picChg chg="add del mod">
          <ac:chgData name="Ishita Katyal" userId="69f0ce1865b1b472" providerId="LiveId" clId="{B2469A94-0550-4EDB-AE10-38198B6010ED}" dt="2024-10-02T05:17:17.372" v="1587" actId="21"/>
          <ac:picMkLst>
            <pc:docMk/>
            <pc:sldMk cId="3276213134" sldId="256"/>
            <ac:picMk id="65" creationId="{831AD35A-691F-DB48-9A47-0E132701F9EF}"/>
          </ac:picMkLst>
        </pc:picChg>
        <pc:picChg chg="add del mod">
          <ac:chgData name="Ishita Katyal" userId="69f0ce1865b1b472" providerId="LiveId" clId="{B2469A94-0550-4EDB-AE10-38198B6010ED}" dt="2024-10-02T05:15:51.334" v="1556" actId="21"/>
          <ac:picMkLst>
            <pc:docMk/>
            <pc:sldMk cId="3276213134" sldId="256"/>
            <ac:picMk id="67" creationId="{D8D19A72-7B9B-42C7-25AB-D357F089C537}"/>
          </ac:picMkLst>
        </pc:picChg>
        <pc:picChg chg="add del mod">
          <ac:chgData name="Ishita Katyal" userId="69f0ce1865b1b472" providerId="LiveId" clId="{B2469A94-0550-4EDB-AE10-38198B6010ED}" dt="2024-10-02T05:07:15.920" v="1434" actId="21"/>
          <ac:picMkLst>
            <pc:docMk/>
            <pc:sldMk cId="3276213134" sldId="256"/>
            <ac:picMk id="69" creationId="{208FFECB-9B04-B835-F07B-254C51EBFC70}"/>
          </ac:picMkLst>
        </pc:picChg>
        <pc:picChg chg="add del mod">
          <ac:chgData name="Ishita Katyal" userId="69f0ce1865b1b472" providerId="LiveId" clId="{B2469A94-0550-4EDB-AE10-38198B6010ED}" dt="2024-10-02T05:05:12.925" v="1410" actId="21"/>
          <ac:picMkLst>
            <pc:docMk/>
            <pc:sldMk cId="3276213134" sldId="256"/>
            <ac:picMk id="71" creationId="{C2D641F4-44FF-A934-778C-F611A12E442D}"/>
          </ac:picMkLst>
        </pc:picChg>
        <pc:picChg chg="add del mod">
          <ac:chgData name="Ishita Katyal" userId="69f0ce1865b1b472" providerId="LiveId" clId="{B2469A94-0550-4EDB-AE10-38198B6010ED}" dt="2024-10-02T04:47:37.461" v="1199" actId="21"/>
          <ac:picMkLst>
            <pc:docMk/>
            <pc:sldMk cId="3276213134" sldId="256"/>
            <ac:picMk id="73" creationId="{4D34BE8F-930E-496A-609D-C03569CE6817}"/>
          </ac:picMkLst>
        </pc:picChg>
        <pc:picChg chg="add del mod">
          <ac:chgData name="Ishita Katyal" userId="69f0ce1865b1b472" providerId="LiveId" clId="{B2469A94-0550-4EDB-AE10-38198B6010ED}" dt="2024-10-02T08:22:39.706" v="1877" actId="21"/>
          <ac:picMkLst>
            <pc:docMk/>
            <pc:sldMk cId="3276213134" sldId="256"/>
            <ac:picMk id="75" creationId="{C543CF98-2A5B-6779-AFD6-002061EF7CED}"/>
          </ac:picMkLst>
        </pc:picChg>
        <pc:picChg chg="add del mod">
          <ac:chgData name="Ishita Katyal" userId="69f0ce1865b1b472" providerId="LiveId" clId="{B2469A94-0550-4EDB-AE10-38198B6010ED}" dt="2024-10-02T00:12:15.189" v="1178" actId="21"/>
          <ac:picMkLst>
            <pc:docMk/>
            <pc:sldMk cId="3276213134" sldId="256"/>
            <ac:picMk id="77" creationId="{7B702829-5909-962D-2049-2F542B403888}"/>
          </ac:picMkLst>
        </pc:picChg>
        <pc:picChg chg="add del mod">
          <ac:chgData name="Ishita Katyal" userId="69f0ce1865b1b472" providerId="LiveId" clId="{B2469A94-0550-4EDB-AE10-38198B6010ED}" dt="2024-10-02T00:08:32.191" v="1127" actId="21"/>
          <ac:picMkLst>
            <pc:docMk/>
            <pc:sldMk cId="3276213134" sldId="256"/>
            <ac:picMk id="79" creationId="{D7DC35A0-1BAD-49BC-FCC8-FA2ED2DADFF2}"/>
          </ac:picMkLst>
        </pc:picChg>
        <pc:picChg chg="add del mod">
          <ac:chgData name="Ishita Katyal" userId="69f0ce1865b1b472" providerId="LiveId" clId="{B2469A94-0550-4EDB-AE10-38198B6010ED}" dt="2024-10-02T00:08:30.049" v="1126" actId="478"/>
          <ac:picMkLst>
            <pc:docMk/>
            <pc:sldMk cId="3276213134" sldId="256"/>
            <ac:picMk id="81" creationId="{8915F94E-ADF4-EC9D-E488-E83412867D16}"/>
          </ac:picMkLst>
        </pc:picChg>
        <pc:picChg chg="add del mod">
          <ac:chgData name="Ishita Katyal" userId="69f0ce1865b1b472" providerId="LiveId" clId="{B2469A94-0550-4EDB-AE10-38198B6010ED}" dt="2024-09-30T03:27:49.917" v="790" actId="21"/>
          <ac:picMkLst>
            <pc:docMk/>
            <pc:sldMk cId="3276213134" sldId="256"/>
            <ac:picMk id="83" creationId="{9A7DA262-F928-2033-A833-1BDBABE1BDBF}"/>
          </ac:picMkLst>
        </pc:picChg>
        <pc:picChg chg="add del mod">
          <ac:chgData name="Ishita Katyal" userId="69f0ce1865b1b472" providerId="LiveId" clId="{B2469A94-0550-4EDB-AE10-38198B6010ED}" dt="2024-10-02T00:06:14.071" v="1108" actId="21"/>
          <ac:picMkLst>
            <pc:docMk/>
            <pc:sldMk cId="3276213134" sldId="256"/>
            <ac:picMk id="85" creationId="{BBCE454B-5EBD-9FDD-805F-4E40A99BE126}"/>
          </ac:picMkLst>
        </pc:picChg>
        <pc:picChg chg="add del mod">
          <ac:chgData name="Ishita Katyal" userId="69f0ce1865b1b472" providerId="LiveId" clId="{B2469A94-0550-4EDB-AE10-38198B6010ED}" dt="2024-10-02T00:04:04.634" v="1073" actId="21"/>
          <ac:picMkLst>
            <pc:docMk/>
            <pc:sldMk cId="3276213134" sldId="256"/>
            <ac:picMk id="87" creationId="{DA44B843-1FC4-3649-BB5A-328085706284}"/>
          </ac:picMkLst>
        </pc:picChg>
        <pc:picChg chg="add del mod">
          <ac:chgData name="Ishita Katyal" userId="69f0ce1865b1b472" providerId="LiveId" clId="{B2469A94-0550-4EDB-AE10-38198B6010ED}" dt="2024-10-02T00:01:17.925" v="1051" actId="21"/>
          <ac:picMkLst>
            <pc:docMk/>
            <pc:sldMk cId="3276213134" sldId="256"/>
            <ac:picMk id="89" creationId="{EB86DB9F-FCC9-CE8E-03F9-3C67F98746EE}"/>
          </ac:picMkLst>
        </pc:picChg>
        <pc:picChg chg="add del mod">
          <ac:chgData name="Ishita Katyal" userId="69f0ce1865b1b472" providerId="LiveId" clId="{B2469A94-0550-4EDB-AE10-38198B6010ED}" dt="2024-09-30T03:22:59.444" v="741" actId="21"/>
          <ac:picMkLst>
            <pc:docMk/>
            <pc:sldMk cId="3276213134" sldId="256"/>
            <ac:picMk id="91" creationId="{17E5B71C-4C21-5C10-3F35-3695E1C13BD2}"/>
          </ac:picMkLst>
        </pc:picChg>
        <pc:picChg chg="add del mod">
          <ac:chgData name="Ishita Katyal" userId="69f0ce1865b1b472" providerId="LiveId" clId="{B2469A94-0550-4EDB-AE10-38198B6010ED}" dt="2024-09-30T03:20:59.478" v="721" actId="21"/>
          <ac:picMkLst>
            <pc:docMk/>
            <pc:sldMk cId="3276213134" sldId="256"/>
            <ac:picMk id="93" creationId="{8522E383-88BB-B493-5C44-D4FF03EA232D}"/>
          </ac:picMkLst>
        </pc:picChg>
        <pc:picChg chg="add del mod">
          <ac:chgData name="Ishita Katyal" userId="69f0ce1865b1b472" providerId="LiveId" clId="{B2469A94-0550-4EDB-AE10-38198B6010ED}" dt="2024-09-30T03:20:51.785" v="718" actId="21"/>
          <ac:picMkLst>
            <pc:docMk/>
            <pc:sldMk cId="3276213134" sldId="256"/>
            <ac:picMk id="95" creationId="{6D2208F5-6B04-147C-4F4C-D98BE881B8B5}"/>
          </ac:picMkLst>
        </pc:picChg>
        <pc:picChg chg="add del mod">
          <ac:chgData name="Ishita Katyal" userId="69f0ce1865b1b472" providerId="LiveId" clId="{B2469A94-0550-4EDB-AE10-38198B6010ED}" dt="2024-10-01T23:57:36.288" v="1022" actId="21"/>
          <ac:picMkLst>
            <pc:docMk/>
            <pc:sldMk cId="3276213134" sldId="256"/>
            <ac:picMk id="97" creationId="{437B039A-DCC5-6383-E156-C15A948E77C5}"/>
          </ac:picMkLst>
        </pc:picChg>
        <pc:picChg chg="add del mod">
          <ac:chgData name="Ishita Katyal" userId="69f0ce1865b1b472" providerId="LiveId" clId="{B2469A94-0550-4EDB-AE10-38198B6010ED}" dt="2024-09-30T03:18:17" v="688" actId="21"/>
          <ac:picMkLst>
            <pc:docMk/>
            <pc:sldMk cId="3276213134" sldId="256"/>
            <ac:picMk id="99" creationId="{51EA9195-4C02-17F2-082E-AC530E72413E}"/>
          </ac:picMkLst>
        </pc:picChg>
        <pc:picChg chg="add del mod">
          <ac:chgData name="Ishita Katyal" userId="69f0ce1865b1b472" providerId="LiveId" clId="{B2469A94-0550-4EDB-AE10-38198B6010ED}" dt="2024-09-30T03:08:20.476" v="580" actId="21"/>
          <ac:picMkLst>
            <pc:docMk/>
            <pc:sldMk cId="3276213134" sldId="256"/>
            <ac:picMk id="101" creationId="{359A5C7C-28B4-4B9A-5B61-142B012CB15D}"/>
          </ac:picMkLst>
        </pc:picChg>
        <pc:picChg chg="add del mod">
          <ac:chgData name="Ishita Katyal" userId="69f0ce1865b1b472" providerId="LiveId" clId="{B2469A94-0550-4EDB-AE10-38198B6010ED}" dt="2024-10-01T23:57:10.084" v="1014" actId="21"/>
          <ac:picMkLst>
            <pc:docMk/>
            <pc:sldMk cId="3276213134" sldId="256"/>
            <ac:picMk id="103" creationId="{A6A48995-79C5-8DA4-0D7E-47CCB236AE5B}"/>
          </ac:picMkLst>
        </pc:picChg>
        <pc:picChg chg="add del mod">
          <ac:chgData name="Ishita Katyal" userId="69f0ce1865b1b472" providerId="LiveId" clId="{B2469A94-0550-4EDB-AE10-38198B6010ED}" dt="2024-09-30T03:15:25.802" v="661" actId="21"/>
          <ac:picMkLst>
            <pc:docMk/>
            <pc:sldMk cId="3276213134" sldId="256"/>
            <ac:picMk id="105" creationId="{1F6D0AFF-B89C-4B3B-4E99-846DE376D1F2}"/>
          </ac:picMkLst>
        </pc:picChg>
        <pc:picChg chg="add del mod">
          <ac:chgData name="Ishita Katyal" userId="69f0ce1865b1b472" providerId="LiveId" clId="{B2469A94-0550-4EDB-AE10-38198B6010ED}" dt="2024-10-01T23:53:40.909" v="982" actId="21"/>
          <ac:picMkLst>
            <pc:docMk/>
            <pc:sldMk cId="3276213134" sldId="256"/>
            <ac:picMk id="107" creationId="{6A72909C-8553-3036-8453-0143F01EAB9C}"/>
          </ac:picMkLst>
        </pc:picChg>
        <pc:picChg chg="add del mod">
          <ac:chgData name="Ishita Katyal" userId="69f0ce1865b1b472" providerId="LiveId" clId="{B2469A94-0550-4EDB-AE10-38198B6010ED}" dt="2024-10-02T05:18:22.387" v="1618" actId="478"/>
          <ac:picMkLst>
            <pc:docMk/>
            <pc:sldMk cId="3276213134" sldId="256"/>
            <ac:picMk id="109" creationId="{E40B00A4-E424-4552-D544-ED61D5969FB8}"/>
          </ac:picMkLst>
        </pc:picChg>
        <pc:picChg chg="add del mod">
          <ac:chgData name="Ishita Katyal" userId="69f0ce1865b1b472" providerId="LiveId" clId="{B2469A94-0550-4EDB-AE10-38198B6010ED}" dt="2024-10-01T23:51:39.797" v="961" actId="21"/>
          <ac:picMkLst>
            <pc:docMk/>
            <pc:sldMk cId="3276213134" sldId="256"/>
            <ac:picMk id="111" creationId="{ACDD1ECC-39B3-C8DC-CFC9-FB5C24E985FA}"/>
          </ac:picMkLst>
        </pc:picChg>
        <pc:picChg chg="add del mod">
          <ac:chgData name="Ishita Katyal" userId="69f0ce1865b1b472" providerId="LiveId" clId="{B2469A94-0550-4EDB-AE10-38198B6010ED}" dt="2024-10-02T05:18:19.875" v="1616" actId="478"/>
          <ac:picMkLst>
            <pc:docMk/>
            <pc:sldMk cId="3276213134" sldId="256"/>
            <ac:picMk id="113" creationId="{4EEBCE32-F967-C20D-C070-C34D8A2B9C67}"/>
          </ac:picMkLst>
        </pc:picChg>
        <pc:picChg chg="add del mod">
          <ac:chgData name="Ishita Katyal" userId="69f0ce1865b1b472" providerId="LiveId" clId="{B2469A94-0550-4EDB-AE10-38198B6010ED}" dt="2024-09-30T03:20:43.115" v="715" actId="21"/>
          <ac:picMkLst>
            <pc:docMk/>
            <pc:sldMk cId="3276213134" sldId="256"/>
            <ac:picMk id="115" creationId="{05067EF3-3794-737B-B52C-B4B597BDBDD4}"/>
          </ac:picMkLst>
        </pc:picChg>
        <pc:picChg chg="add del mod">
          <ac:chgData name="Ishita Katyal" userId="69f0ce1865b1b472" providerId="LiveId" clId="{B2469A94-0550-4EDB-AE10-38198B6010ED}" dt="2024-10-01T23:53:39.206" v="981" actId="478"/>
          <ac:picMkLst>
            <pc:docMk/>
            <pc:sldMk cId="3276213134" sldId="256"/>
            <ac:picMk id="117" creationId="{BBD574E9-026C-4D14-9486-DA4A90168053}"/>
          </ac:picMkLst>
        </pc:picChg>
        <pc:picChg chg="add del mod">
          <ac:chgData name="Ishita Katyal" userId="69f0ce1865b1b472" providerId="LiveId" clId="{B2469A94-0550-4EDB-AE10-38198B6010ED}" dt="2024-10-01T23:50:54.905" v="955" actId="21"/>
          <ac:picMkLst>
            <pc:docMk/>
            <pc:sldMk cId="3276213134" sldId="256"/>
            <ac:picMk id="119" creationId="{C39B4707-A80A-D96F-1D19-D489D4F705B9}"/>
          </ac:picMkLst>
        </pc:picChg>
        <pc:picChg chg="add del mod">
          <ac:chgData name="Ishita Katyal" userId="69f0ce1865b1b472" providerId="LiveId" clId="{B2469A94-0550-4EDB-AE10-38198B6010ED}" dt="2024-10-02T05:18:05.196" v="1608" actId="478"/>
          <ac:picMkLst>
            <pc:docMk/>
            <pc:sldMk cId="3276213134" sldId="256"/>
            <ac:picMk id="121" creationId="{202D9880-92DC-AB50-9826-0B07D1E87B1F}"/>
          </ac:picMkLst>
        </pc:picChg>
        <pc:picChg chg="add del mod">
          <ac:chgData name="Ishita Katyal" userId="69f0ce1865b1b472" providerId="LiveId" clId="{B2469A94-0550-4EDB-AE10-38198B6010ED}" dt="2024-10-02T05:18:03.742" v="1607" actId="478"/>
          <ac:picMkLst>
            <pc:docMk/>
            <pc:sldMk cId="3276213134" sldId="256"/>
            <ac:picMk id="123" creationId="{729C80AF-346B-AAED-BB36-60BC9D01A03F}"/>
          </ac:picMkLst>
        </pc:picChg>
        <pc:picChg chg="add del mod">
          <ac:chgData name="Ishita Katyal" userId="69f0ce1865b1b472" providerId="LiveId" clId="{B2469A94-0550-4EDB-AE10-38198B6010ED}" dt="2024-10-01T23:49:58.891" v="942" actId="21"/>
          <ac:picMkLst>
            <pc:docMk/>
            <pc:sldMk cId="3276213134" sldId="256"/>
            <ac:picMk id="125" creationId="{958F95E1-08C7-B970-E999-EF087A64667D}"/>
          </ac:picMkLst>
        </pc:picChg>
        <pc:picChg chg="add del mod">
          <ac:chgData name="Ishita Katyal" userId="69f0ce1865b1b472" providerId="LiveId" clId="{B2469A94-0550-4EDB-AE10-38198B6010ED}" dt="2024-10-01T23:40:10.828" v="862" actId="21"/>
          <ac:picMkLst>
            <pc:docMk/>
            <pc:sldMk cId="3276213134" sldId="256"/>
            <ac:picMk id="127" creationId="{78D6B78A-31D3-3E7A-360A-FA45FA14F9DF}"/>
          </ac:picMkLst>
        </pc:picChg>
        <pc:picChg chg="add del mod">
          <ac:chgData name="Ishita Katyal" userId="69f0ce1865b1b472" providerId="LiveId" clId="{B2469A94-0550-4EDB-AE10-38198B6010ED}" dt="2024-10-01T23:35:53.047" v="794" actId="21"/>
          <ac:picMkLst>
            <pc:docMk/>
            <pc:sldMk cId="3276213134" sldId="256"/>
            <ac:picMk id="129" creationId="{934668B8-D80B-5A22-AF0D-93D13DF23074}"/>
          </ac:picMkLst>
        </pc:picChg>
        <pc:picChg chg="add del mod">
          <ac:chgData name="Ishita Katyal" userId="69f0ce1865b1b472" providerId="LiveId" clId="{B2469A94-0550-4EDB-AE10-38198B6010ED}" dt="2024-09-30T03:05:01.705" v="554" actId="21"/>
          <ac:picMkLst>
            <pc:docMk/>
            <pc:sldMk cId="3276213134" sldId="256"/>
            <ac:picMk id="131" creationId="{D960C57E-3E6C-E1D2-53DA-ADCD6F550C07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33" creationId="{A4AF2CCE-FF2A-EC6C-DF6F-644258A1B9BF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35" creationId="{96EA3F5E-2B33-BC56-2534-B5EB1F317431}"/>
          </ac:picMkLst>
        </pc:picChg>
        <pc:picChg chg="add del mod">
          <ac:chgData name="Ishita Katyal" userId="69f0ce1865b1b472" providerId="LiveId" clId="{B2469A94-0550-4EDB-AE10-38198B6010ED}" dt="2024-09-30T03:11:14.333" v="607" actId="21"/>
          <ac:picMkLst>
            <pc:docMk/>
            <pc:sldMk cId="3276213134" sldId="256"/>
            <ac:picMk id="137" creationId="{FB8A248B-547E-444F-385D-48F9C955ABD4}"/>
          </ac:picMkLst>
        </pc:picChg>
        <pc:picChg chg="add del mod">
          <ac:chgData name="Ishita Katyal" userId="69f0ce1865b1b472" providerId="LiveId" clId="{B2469A94-0550-4EDB-AE10-38198B6010ED}" dt="2024-10-01T23:47:16.412" v="914" actId="21"/>
          <ac:picMkLst>
            <pc:docMk/>
            <pc:sldMk cId="3276213134" sldId="256"/>
            <ac:picMk id="139" creationId="{98DD323B-075B-4E89-8C85-51215AB354FF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41" creationId="{986A506D-E190-FFF1-7FC1-C46A661FB10A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43" creationId="{401B7335-0173-1176-85AA-7D765A9B0A8E}"/>
          </ac:picMkLst>
        </pc:picChg>
        <pc:picChg chg="add del mod">
          <ac:chgData name="Ishita Katyal" userId="69f0ce1865b1b472" providerId="LiveId" clId="{B2469A94-0550-4EDB-AE10-38198B6010ED}" dt="2024-09-30T03:01:30.961" v="518" actId="21"/>
          <ac:picMkLst>
            <pc:docMk/>
            <pc:sldMk cId="3276213134" sldId="256"/>
            <ac:picMk id="145" creationId="{9851A533-A92C-DA9E-1A87-12D7FE4DB3C4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47" creationId="{3A3EAB9C-0068-C773-4B8C-B8CBABAD2846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49" creationId="{82280AE2-7A89-EA55-E649-A25FEA8D177B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51" creationId="{23B52FCD-57E5-4C56-79B8-69327709DA98}"/>
          </ac:picMkLst>
        </pc:picChg>
        <pc:picChg chg="add del mod">
          <ac:chgData name="Ishita Katyal" userId="69f0ce1865b1b472" providerId="LiveId" clId="{B2469A94-0550-4EDB-AE10-38198B6010ED}" dt="2024-09-30T02:59:57.676" v="495" actId="21"/>
          <ac:picMkLst>
            <pc:docMk/>
            <pc:sldMk cId="3276213134" sldId="256"/>
            <ac:picMk id="153" creationId="{BC328ABF-F0F5-2ED1-18B9-9CF3CB0AADD5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55" creationId="{2C654572-3AA8-E91E-9C7E-504F9EE0DD93}"/>
          </ac:picMkLst>
        </pc:picChg>
        <pc:picChg chg="add mod">
          <ac:chgData name="Ishita Katyal" userId="69f0ce1865b1b472" providerId="LiveId" clId="{B2469A94-0550-4EDB-AE10-38198B6010ED}" dt="2024-09-30T02:59:55.437" v="494" actId="1076"/>
          <ac:picMkLst>
            <pc:docMk/>
            <pc:sldMk cId="3276213134" sldId="256"/>
            <ac:picMk id="157" creationId="{29BF1933-B0EE-D75B-1DC2-37412DFF9774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59" creationId="{B96FA11E-DAFD-F8A1-16D2-F736D57162E2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61" creationId="{47D40CFA-04E6-20A2-4935-9E38649DFD3E}"/>
          </ac:picMkLst>
        </pc:picChg>
        <pc:picChg chg="add mod">
          <ac:chgData name="Ishita Katyal" userId="69f0ce1865b1b472" providerId="LiveId" clId="{B2469A94-0550-4EDB-AE10-38198B6010ED}" dt="2024-09-30T02:59:54.223" v="493" actId="1076"/>
          <ac:picMkLst>
            <pc:docMk/>
            <pc:sldMk cId="3276213134" sldId="256"/>
            <ac:picMk id="163" creationId="{D4CC5AA3-A063-4133-22A7-68F67B1E0F0D}"/>
          </ac:picMkLst>
        </pc:picChg>
        <pc:picChg chg="add del mod">
          <ac:chgData name="Ishita Katyal" userId="69f0ce1865b1b472" providerId="LiveId" clId="{B2469A94-0550-4EDB-AE10-38198B6010ED}" dt="2024-09-30T02:57:33.917" v="456" actId="21"/>
          <ac:picMkLst>
            <pc:docMk/>
            <pc:sldMk cId="3276213134" sldId="256"/>
            <ac:picMk id="165" creationId="{AF470083-7F09-5FF1-BE99-B9623E7B5F14}"/>
          </ac:picMkLst>
        </pc:picChg>
        <pc:picChg chg="add del mod">
          <ac:chgData name="Ishita Katyal" userId="69f0ce1865b1b472" providerId="LiveId" clId="{B2469A94-0550-4EDB-AE10-38198B6010ED}" dt="2024-10-02T05:18:06.599" v="1609" actId="478"/>
          <ac:picMkLst>
            <pc:docMk/>
            <pc:sldMk cId="3276213134" sldId="256"/>
            <ac:picMk id="167" creationId="{6936AFB4-307F-99A3-D469-F935D3DBCBC4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69" creationId="{ECDBF02F-B563-2A04-0339-12A0696FF453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71" creationId="{7FC7CCBC-68FC-C658-F406-761F8637264D}"/>
          </ac:picMkLst>
        </pc:picChg>
        <pc:picChg chg="add mod">
          <ac:chgData name="Ishita Katyal" userId="69f0ce1865b1b472" providerId="LiveId" clId="{B2469A94-0550-4EDB-AE10-38198B6010ED}" dt="2024-09-30T02:22:57.993" v="4"/>
          <ac:picMkLst>
            <pc:docMk/>
            <pc:sldMk cId="3276213134" sldId="256"/>
            <ac:picMk id="173" creationId="{D6F8B586-B9E4-5CD9-8388-DDE0FCC92E4A}"/>
          </ac:picMkLst>
        </pc:picChg>
        <pc:picChg chg="add del mod">
          <ac:chgData name="Ishita Katyal" userId="69f0ce1865b1b472" providerId="LiveId" clId="{B2469A94-0550-4EDB-AE10-38198B6010ED}" dt="2024-10-02T08:24:07.625" v="1906" actId="21"/>
          <ac:picMkLst>
            <pc:docMk/>
            <pc:sldMk cId="3276213134" sldId="256"/>
            <ac:picMk id="175" creationId="{151F832E-401B-2A64-CC24-134ED6F26B92}"/>
          </ac:picMkLst>
        </pc:picChg>
        <pc:picChg chg="add del mod">
          <ac:chgData name="Ishita Katyal" userId="69f0ce1865b1b472" providerId="LiveId" clId="{B2469A94-0550-4EDB-AE10-38198B6010ED}" dt="2024-09-30T02:53:56.332" v="429" actId="21"/>
          <ac:picMkLst>
            <pc:docMk/>
            <pc:sldMk cId="3276213134" sldId="256"/>
            <ac:picMk id="177" creationId="{59B8AF33-61BD-E004-2AEF-7F903DB55B3E}"/>
          </ac:picMkLst>
        </pc:picChg>
        <pc:picChg chg="add mod">
          <ac:chgData name="Ishita Katyal" userId="69f0ce1865b1b472" providerId="LiveId" clId="{B2469A94-0550-4EDB-AE10-38198B6010ED}" dt="2024-09-30T02:57:31.066" v="454" actId="1076"/>
          <ac:picMkLst>
            <pc:docMk/>
            <pc:sldMk cId="3276213134" sldId="256"/>
            <ac:picMk id="179" creationId="{3ED22645-75B4-C168-C694-E4F602A797B2}"/>
          </ac:picMkLst>
        </pc:picChg>
        <pc:picChg chg="add del mod">
          <ac:chgData name="Ishita Katyal" userId="69f0ce1865b1b472" providerId="LiveId" clId="{B2469A94-0550-4EDB-AE10-38198B6010ED}" dt="2024-09-30T02:53:40.047" v="424" actId="21"/>
          <ac:picMkLst>
            <pc:docMk/>
            <pc:sldMk cId="3276213134" sldId="256"/>
            <ac:picMk id="181" creationId="{901E4E22-D95C-5A22-1E26-0537F7D1001A}"/>
          </ac:picMkLst>
        </pc:picChg>
        <pc:picChg chg="add del mod">
          <ac:chgData name="Ishita Katyal" userId="69f0ce1865b1b472" providerId="LiveId" clId="{B2469A94-0550-4EDB-AE10-38198B6010ED}" dt="2024-09-30T02:50:16.257" v="388" actId="21"/>
          <ac:picMkLst>
            <pc:docMk/>
            <pc:sldMk cId="3276213134" sldId="256"/>
            <ac:picMk id="183" creationId="{D77EC766-DCEE-216B-C37F-5A8124AEF9AC}"/>
          </ac:picMkLst>
        </pc:picChg>
        <pc:picChg chg="add del mod">
          <ac:chgData name="Ishita Katyal" userId="69f0ce1865b1b472" providerId="LiveId" clId="{B2469A94-0550-4EDB-AE10-38198B6010ED}" dt="2024-09-30T02:48:20.680" v="371" actId="21"/>
          <ac:picMkLst>
            <pc:docMk/>
            <pc:sldMk cId="3276213134" sldId="256"/>
            <ac:picMk id="185" creationId="{03142033-0FF2-457D-9FCF-3E206C5BD4BD}"/>
          </ac:picMkLst>
        </pc:picChg>
        <pc:picChg chg="add del mod">
          <ac:chgData name="Ishita Katyal" userId="69f0ce1865b1b472" providerId="LiveId" clId="{B2469A94-0550-4EDB-AE10-38198B6010ED}" dt="2024-09-30T02:45:03.277" v="330" actId="21"/>
          <ac:picMkLst>
            <pc:docMk/>
            <pc:sldMk cId="3276213134" sldId="256"/>
            <ac:picMk id="187" creationId="{A694D9E6-6100-A45C-D36A-E916227EE03E}"/>
          </ac:picMkLst>
        </pc:picChg>
        <pc:picChg chg="add del mod">
          <ac:chgData name="Ishita Katyal" userId="69f0ce1865b1b472" providerId="LiveId" clId="{B2469A94-0550-4EDB-AE10-38198B6010ED}" dt="2024-09-30T02:43:23.119" v="302" actId="21"/>
          <ac:picMkLst>
            <pc:docMk/>
            <pc:sldMk cId="3276213134" sldId="256"/>
            <ac:picMk id="189" creationId="{A1006B43-BC0B-3AC6-24CD-B606FC608E07}"/>
          </ac:picMkLst>
        </pc:picChg>
        <pc:picChg chg="add del mod">
          <ac:chgData name="Ishita Katyal" userId="69f0ce1865b1b472" providerId="LiveId" clId="{B2469A94-0550-4EDB-AE10-38198B6010ED}" dt="2024-09-30T02:38:49.438" v="257" actId="21"/>
          <ac:picMkLst>
            <pc:docMk/>
            <pc:sldMk cId="3276213134" sldId="256"/>
            <ac:picMk id="191" creationId="{2BDF609A-3DEA-FE58-CD48-65C48A916BCD}"/>
          </ac:picMkLst>
        </pc:picChg>
        <pc:picChg chg="add del mod">
          <ac:chgData name="Ishita Katyal" userId="69f0ce1865b1b472" providerId="LiveId" clId="{B2469A94-0550-4EDB-AE10-38198B6010ED}" dt="2024-09-30T02:34:30.091" v="173" actId="21"/>
          <ac:picMkLst>
            <pc:docMk/>
            <pc:sldMk cId="3276213134" sldId="256"/>
            <ac:picMk id="193" creationId="{B32CC98B-AB05-778E-538C-10809839D20A}"/>
          </ac:picMkLst>
        </pc:picChg>
        <pc:picChg chg="add del mod">
          <ac:chgData name="Ishita Katyal" userId="69f0ce1865b1b472" providerId="LiveId" clId="{B2469A94-0550-4EDB-AE10-38198B6010ED}" dt="2024-09-30T02:30:37.223" v="96" actId="21"/>
          <ac:picMkLst>
            <pc:docMk/>
            <pc:sldMk cId="3276213134" sldId="256"/>
            <ac:picMk id="195" creationId="{D0535AEF-0AB2-2663-1CD1-E103C24905E1}"/>
          </ac:picMkLst>
        </pc:picChg>
        <pc:picChg chg="add del mod">
          <ac:chgData name="Ishita Katyal" userId="69f0ce1865b1b472" providerId="LiveId" clId="{B2469A94-0550-4EDB-AE10-38198B6010ED}" dt="2024-09-30T02:28:15.539" v="74" actId="21"/>
          <ac:picMkLst>
            <pc:docMk/>
            <pc:sldMk cId="3276213134" sldId="256"/>
            <ac:picMk id="197" creationId="{04DDA3F2-B405-6994-2D14-70CC52BE9F3B}"/>
          </ac:picMkLst>
        </pc:picChg>
        <pc:picChg chg="add del mod">
          <ac:chgData name="Ishita Katyal" userId="69f0ce1865b1b472" providerId="LiveId" clId="{B2469A94-0550-4EDB-AE10-38198B6010ED}" dt="2024-09-30T02:23:04.783" v="6" actId="21"/>
          <ac:picMkLst>
            <pc:docMk/>
            <pc:sldMk cId="3276213134" sldId="256"/>
            <ac:picMk id="199" creationId="{BFBEFA7E-2AAA-74B1-AFBB-5B3C2D736F95}"/>
          </ac:picMkLst>
        </pc:picChg>
      </pc:sldChg>
      <pc:sldChg chg="addSp delSp modSp add mod">
        <pc:chgData name="Ishita Katyal" userId="69f0ce1865b1b472" providerId="LiveId" clId="{B2469A94-0550-4EDB-AE10-38198B6010ED}" dt="2024-09-30T02:27:30.950" v="68" actId="164"/>
        <pc:sldMkLst>
          <pc:docMk/>
          <pc:sldMk cId="576525038" sldId="257"/>
        </pc:sldMkLst>
        <pc:spChg chg="add mod">
          <ac:chgData name="Ishita Katyal" userId="69f0ce1865b1b472" providerId="LiveId" clId="{B2469A94-0550-4EDB-AE10-38198B6010ED}" dt="2024-09-30T02:27:30.950" v="68" actId="164"/>
          <ac:spMkLst>
            <pc:docMk/>
            <pc:sldMk cId="576525038" sldId="257"/>
            <ac:spMk id="2" creationId="{AC4564D7-BBFA-ECA7-C2A8-23D5713AD17E}"/>
          </ac:spMkLst>
        </pc:spChg>
        <pc:spChg chg="add mod">
          <ac:chgData name="Ishita Katyal" userId="69f0ce1865b1b472" providerId="LiveId" clId="{B2469A94-0550-4EDB-AE10-38198B6010ED}" dt="2024-09-30T02:27:30.950" v="68" actId="164"/>
          <ac:spMkLst>
            <pc:docMk/>
            <pc:sldMk cId="576525038" sldId="257"/>
            <ac:spMk id="3" creationId="{B9C4D6CB-E711-0FE9-C45B-DE04D2B0DD55}"/>
          </ac:spMkLst>
        </pc:spChg>
        <pc:spChg chg="add del mod">
          <ac:chgData name="Ishita Katyal" userId="69f0ce1865b1b472" providerId="LiveId" clId="{B2469A94-0550-4EDB-AE10-38198B6010ED}" dt="2024-09-30T02:26:19.570" v="59" actId="478"/>
          <ac:spMkLst>
            <pc:docMk/>
            <pc:sldMk cId="576525038" sldId="257"/>
            <ac:spMk id="4" creationId="{2BB1067D-47E3-89E2-8948-D556F90AAD2E}"/>
          </ac:spMkLst>
        </pc:spChg>
        <pc:spChg chg="add mod">
          <ac:chgData name="Ishita Katyal" userId="69f0ce1865b1b472" providerId="LiveId" clId="{B2469A94-0550-4EDB-AE10-38198B6010ED}" dt="2024-09-30T02:27:30.950" v="68" actId="164"/>
          <ac:spMkLst>
            <pc:docMk/>
            <pc:sldMk cId="576525038" sldId="257"/>
            <ac:spMk id="5" creationId="{98EE0F39-B371-80F3-8A21-273B42476CE7}"/>
          </ac:spMkLst>
        </pc:spChg>
        <pc:grpChg chg="add mod">
          <ac:chgData name="Ishita Katyal" userId="69f0ce1865b1b472" providerId="LiveId" clId="{B2469A94-0550-4EDB-AE10-38198B6010ED}" dt="2024-09-30T02:27:30.950" v="68" actId="164"/>
          <ac:grpSpMkLst>
            <pc:docMk/>
            <pc:sldMk cId="576525038" sldId="257"/>
            <ac:grpSpMk id="6" creationId="{FBCEB01D-3079-2BE0-4712-129FD3B3AEA9}"/>
          </ac:grpSpMkLst>
        </pc:grpChg>
        <pc:picChg chg="add mod modCrop">
          <ac:chgData name="Ishita Katyal" userId="69f0ce1865b1b472" providerId="LiveId" clId="{B2469A94-0550-4EDB-AE10-38198B6010ED}" dt="2024-09-30T02:27:30.950" v="68" actId="164"/>
          <ac:picMkLst>
            <pc:docMk/>
            <pc:sldMk cId="576525038" sldId="257"/>
            <ac:picMk id="199" creationId="{BFBEFA7E-2AAA-74B1-AFBB-5B3C2D736F95}"/>
          </ac:picMkLst>
        </pc:picChg>
      </pc:sldChg>
      <pc:sldChg chg="addSp delSp modSp new mod ord">
        <pc:chgData name="Ishita Katyal" userId="69f0ce1865b1b472" providerId="LiveId" clId="{B2469A94-0550-4EDB-AE10-38198B6010ED}" dt="2024-09-30T02:38:45.298" v="256"/>
        <pc:sldMkLst>
          <pc:docMk/>
          <pc:sldMk cId="2958261844" sldId="258"/>
        </pc:sldMkLst>
        <pc:spChg chg="del">
          <ac:chgData name="Ishita Katyal" userId="69f0ce1865b1b472" providerId="LiveId" clId="{B2469A94-0550-4EDB-AE10-38198B6010ED}" dt="2024-09-30T02:28:08.517" v="72" actId="478"/>
          <ac:spMkLst>
            <pc:docMk/>
            <pc:sldMk cId="2958261844" sldId="258"/>
            <ac:spMk id="2" creationId="{D5715381-1424-B3B9-F9C7-1DFB647C9493}"/>
          </ac:spMkLst>
        </pc:spChg>
        <pc:spChg chg="del">
          <ac:chgData name="Ishita Katyal" userId="69f0ce1865b1b472" providerId="LiveId" clId="{B2469A94-0550-4EDB-AE10-38198B6010ED}" dt="2024-09-30T02:28:10.632" v="73" actId="478"/>
          <ac:spMkLst>
            <pc:docMk/>
            <pc:sldMk cId="2958261844" sldId="258"/>
            <ac:spMk id="3" creationId="{408D395E-6F6C-E507-38FB-6EB4701DB0B3}"/>
          </ac:spMkLst>
        </pc:spChg>
        <pc:spChg chg="add del mod ord topLvl">
          <ac:chgData name="Ishita Katyal" userId="69f0ce1865b1b472" providerId="LiveId" clId="{B2469A94-0550-4EDB-AE10-38198B6010ED}" dt="2024-09-30T02:33:43.925" v="158" actId="478"/>
          <ac:spMkLst>
            <pc:docMk/>
            <pc:sldMk cId="2958261844" sldId="258"/>
            <ac:spMk id="4" creationId="{7976BA89-6E87-21E5-5ED5-4C1C3FB2A905}"/>
          </ac:spMkLst>
        </pc:spChg>
        <pc:spChg chg="add mod ord topLvl">
          <ac:chgData name="Ishita Katyal" userId="69f0ce1865b1b472" providerId="LiveId" clId="{B2469A94-0550-4EDB-AE10-38198B6010ED}" dt="2024-09-30T02:35:29.697" v="182" actId="1076"/>
          <ac:spMkLst>
            <pc:docMk/>
            <pc:sldMk cId="2958261844" sldId="258"/>
            <ac:spMk id="5" creationId="{666C97C7-0815-F5A8-D775-0D61950482CE}"/>
          </ac:spMkLst>
        </pc:spChg>
        <pc:spChg chg="add mod ord">
          <ac:chgData name="Ishita Katyal" userId="69f0ce1865b1b472" providerId="LiveId" clId="{B2469A94-0550-4EDB-AE10-38198B6010ED}" dt="2024-09-30T02:35:26.653" v="181" actId="166"/>
          <ac:spMkLst>
            <pc:docMk/>
            <pc:sldMk cId="2958261844" sldId="258"/>
            <ac:spMk id="7" creationId="{B5EC18EE-7DA7-7272-0657-22A1E8318EA5}"/>
          </ac:spMkLst>
        </pc:spChg>
        <pc:spChg chg="add mod">
          <ac:chgData name="Ishita Katyal" userId="69f0ce1865b1b472" providerId="LiveId" clId="{B2469A94-0550-4EDB-AE10-38198B6010ED}" dt="2024-09-30T02:38:15.603" v="251" actId="164"/>
          <ac:spMkLst>
            <pc:docMk/>
            <pc:sldMk cId="2958261844" sldId="258"/>
            <ac:spMk id="11" creationId="{8751F933-5452-AE9C-0FBA-CE7387B6DAB4}"/>
          </ac:spMkLst>
        </pc:spChg>
        <pc:spChg chg="add mod">
          <ac:chgData name="Ishita Katyal" userId="69f0ce1865b1b472" providerId="LiveId" clId="{B2469A94-0550-4EDB-AE10-38198B6010ED}" dt="2024-09-30T02:38:15.603" v="251" actId="164"/>
          <ac:spMkLst>
            <pc:docMk/>
            <pc:sldMk cId="2958261844" sldId="258"/>
            <ac:spMk id="12" creationId="{74D75AAA-B330-9DE1-2C92-AA7FE2C81618}"/>
          </ac:spMkLst>
        </pc:spChg>
        <pc:grpChg chg="add del mod">
          <ac:chgData name="Ishita Katyal" userId="69f0ce1865b1b472" providerId="LiveId" clId="{B2469A94-0550-4EDB-AE10-38198B6010ED}" dt="2024-09-30T02:33:43.925" v="158" actId="478"/>
          <ac:grpSpMkLst>
            <pc:docMk/>
            <pc:sldMk cId="2958261844" sldId="258"/>
            <ac:grpSpMk id="6" creationId="{D300241C-88EC-6FDA-F4CD-F96507E00C98}"/>
          </ac:grpSpMkLst>
        </pc:grpChg>
        <pc:grpChg chg="add del mod">
          <ac:chgData name="Ishita Katyal" userId="69f0ce1865b1b472" providerId="LiveId" clId="{B2469A94-0550-4EDB-AE10-38198B6010ED}" dt="2024-09-30T02:35:33.298" v="183" actId="478"/>
          <ac:grpSpMkLst>
            <pc:docMk/>
            <pc:sldMk cId="2958261844" sldId="258"/>
            <ac:grpSpMk id="8" creationId="{FFD544A7-F712-EDD4-F0AA-20EAD8B4917A}"/>
          </ac:grpSpMkLst>
        </pc:grpChg>
        <pc:grpChg chg="add mod">
          <ac:chgData name="Ishita Katyal" userId="69f0ce1865b1b472" providerId="LiveId" clId="{B2469A94-0550-4EDB-AE10-38198B6010ED}" dt="2024-09-30T02:38:15.603" v="251" actId="164"/>
          <ac:grpSpMkLst>
            <pc:docMk/>
            <pc:sldMk cId="2958261844" sldId="258"/>
            <ac:grpSpMk id="13" creationId="{AAAE8DF7-9513-BE97-646D-2E3AC15B64DC}"/>
          </ac:grpSpMkLst>
        </pc:grpChg>
        <pc:picChg chg="add mod">
          <ac:chgData name="Ishita Katyal" userId="69f0ce1865b1b472" providerId="LiveId" clId="{B2469A94-0550-4EDB-AE10-38198B6010ED}" dt="2024-09-30T02:38:15.603" v="251" actId="164"/>
          <ac:picMkLst>
            <pc:docMk/>
            <pc:sldMk cId="2958261844" sldId="258"/>
            <ac:picMk id="9" creationId="{803FFD9A-21F9-D624-4500-F7B81986AEF2}"/>
          </ac:picMkLst>
        </pc:picChg>
        <pc:picChg chg="add mod">
          <ac:chgData name="Ishita Katyal" userId="69f0ce1865b1b472" providerId="LiveId" clId="{B2469A94-0550-4EDB-AE10-38198B6010ED}" dt="2024-09-30T02:38:15.603" v="251" actId="164"/>
          <ac:picMkLst>
            <pc:docMk/>
            <pc:sldMk cId="2958261844" sldId="258"/>
            <ac:picMk id="10" creationId="{65A666B8-4CFB-B7D0-46F2-1ECFCCF9B90B}"/>
          </ac:picMkLst>
        </pc:picChg>
        <pc:picChg chg="add mod modCrop">
          <ac:chgData name="Ishita Katyal" userId="69f0ce1865b1b472" providerId="LiveId" clId="{B2469A94-0550-4EDB-AE10-38198B6010ED}" dt="2024-09-30T02:38:15.603" v="251" actId="164"/>
          <ac:picMkLst>
            <pc:docMk/>
            <pc:sldMk cId="2958261844" sldId="258"/>
            <ac:picMk id="193" creationId="{B32CC98B-AB05-778E-538C-10809839D20A}"/>
          </ac:picMkLst>
        </pc:picChg>
        <pc:picChg chg="add del mod ord">
          <ac:chgData name="Ishita Katyal" userId="69f0ce1865b1b472" providerId="LiveId" clId="{B2469A94-0550-4EDB-AE10-38198B6010ED}" dt="2024-09-30T02:34:53.398" v="177" actId="478"/>
          <ac:picMkLst>
            <pc:docMk/>
            <pc:sldMk cId="2958261844" sldId="258"/>
            <ac:picMk id="195" creationId="{D0535AEF-0AB2-2663-1CD1-E103C24905E1}"/>
          </ac:picMkLst>
        </pc:picChg>
        <pc:picChg chg="add del mod ord">
          <ac:chgData name="Ishita Katyal" userId="69f0ce1865b1b472" providerId="LiveId" clId="{B2469A94-0550-4EDB-AE10-38198B6010ED}" dt="2024-09-30T02:31:01.923" v="103" actId="478"/>
          <ac:picMkLst>
            <pc:docMk/>
            <pc:sldMk cId="2958261844" sldId="258"/>
            <ac:picMk id="197" creationId="{04DDA3F2-B405-6994-2D14-70CC52BE9F3B}"/>
          </ac:picMkLst>
        </pc:picChg>
      </pc:sldChg>
      <pc:sldChg chg="add">
        <pc:chgData name="Ishita Katyal" userId="69f0ce1865b1b472" providerId="LiveId" clId="{B2469A94-0550-4EDB-AE10-38198B6010ED}" dt="2024-09-30T02:30:31.449" v="95" actId="2890"/>
        <pc:sldMkLst>
          <pc:docMk/>
          <pc:sldMk cId="576710554" sldId="259"/>
        </pc:sldMkLst>
      </pc:sldChg>
      <pc:sldChg chg="add">
        <pc:chgData name="Ishita Katyal" userId="69f0ce1865b1b472" providerId="LiveId" clId="{B2469A94-0550-4EDB-AE10-38198B6010ED}" dt="2024-09-30T02:34:26.305" v="172" actId="2890"/>
        <pc:sldMkLst>
          <pc:docMk/>
          <pc:sldMk cId="3933603396" sldId="260"/>
        </pc:sldMkLst>
      </pc:sldChg>
      <pc:sldChg chg="addSp delSp modSp new mod">
        <pc:chgData name="Ishita Katyal" userId="69f0ce1865b1b472" providerId="LiveId" clId="{B2469A94-0550-4EDB-AE10-38198B6010ED}" dt="2024-09-30T02:47:49.086" v="367" actId="164"/>
        <pc:sldMkLst>
          <pc:docMk/>
          <pc:sldMk cId="1367585077" sldId="261"/>
        </pc:sldMkLst>
        <pc:spChg chg="del">
          <ac:chgData name="Ishita Katyal" userId="69f0ce1865b1b472" providerId="LiveId" clId="{B2469A94-0550-4EDB-AE10-38198B6010ED}" dt="2024-09-30T02:38:40.023" v="253" actId="478"/>
          <ac:spMkLst>
            <pc:docMk/>
            <pc:sldMk cId="1367585077" sldId="261"/>
            <ac:spMk id="2" creationId="{C1782C99-3FE6-0B3A-A654-7F631944C2A4}"/>
          </ac:spMkLst>
        </pc:spChg>
        <pc:spChg chg="del">
          <ac:chgData name="Ishita Katyal" userId="69f0ce1865b1b472" providerId="LiveId" clId="{B2469A94-0550-4EDB-AE10-38198B6010ED}" dt="2024-09-30T02:38:42.840" v="254" actId="478"/>
          <ac:spMkLst>
            <pc:docMk/>
            <pc:sldMk cId="1367585077" sldId="261"/>
            <ac:spMk id="3" creationId="{2CE39FB7-523F-342C-9F3A-52E3EA11BE08}"/>
          </ac:spMkLst>
        </pc:spChg>
        <pc:spChg chg="add mod">
          <ac:chgData name="Ishita Katyal" userId="69f0ce1865b1b472" providerId="LiveId" clId="{B2469A94-0550-4EDB-AE10-38198B6010ED}" dt="2024-09-30T02:43:06.334" v="300" actId="164"/>
          <ac:spMkLst>
            <pc:docMk/>
            <pc:sldMk cId="1367585077" sldId="261"/>
            <ac:spMk id="5" creationId="{5955F8F0-0B7F-F584-46F3-1A87018A1562}"/>
          </ac:spMkLst>
        </pc:spChg>
        <pc:spChg chg="add mod">
          <ac:chgData name="Ishita Katyal" userId="69f0ce1865b1b472" providerId="LiveId" clId="{B2469A94-0550-4EDB-AE10-38198B6010ED}" dt="2024-09-30T02:43:06.334" v="300" actId="164"/>
          <ac:spMkLst>
            <pc:docMk/>
            <pc:sldMk cId="1367585077" sldId="261"/>
            <ac:spMk id="6" creationId="{85FC9D36-055B-83E8-319C-1E2668B485E9}"/>
          </ac:spMkLst>
        </pc:spChg>
        <pc:spChg chg="add mod">
          <ac:chgData name="Ishita Katyal" userId="69f0ce1865b1b472" providerId="LiveId" clId="{B2469A94-0550-4EDB-AE10-38198B6010ED}" dt="2024-09-30T02:43:06.334" v="300" actId="164"/>
          <ac:spMkLst>
            <pc:docMk/>
            <pc:sldMk cId="1367585077" sldId="261"/>
            <ac:spMk id="7" creationId="{2280C384-804F-4F2C-02A7-0467B96B0970}"/>
          </ac:spMkLst>
        </pc:spChg>
        <pc:spChg chg="add del mod">
          <ac:chgData name="Ishita Katyal" userId="69f0ce1865b1b472" providerId="LiveId" clId="{B2469A94-0550-4EDB-AE10-38198B6010ED}" dt="2024-09-30T02:44:51.194" v="321" actId="1076"/>
          <ac:spMkLst>
            <pc:docMk/>
            <pc:sldMk cId="1367585077" sldId="261"/>
            <ac:spMk id="11" creationId="{65560461-1D0F-97CC-C332-AD24CF8B08F3}"/>
          </ac:spMkLst>
        </pc:spChg>
        <pc:spChg chg="add del mod">
          <ac:chgData name="Ishita Katyal" userId="69f0ce1865b1b472" providerId="LiveId" clId="{B2469A94-0550-4EDB-AE10-38198B6010ED}" dt="2024-09-30T02:44:50.576" v="320" actId="1076"/>
          <ac:spMkLst>
            <pc:docMk/>
            <pc:sldMk cId="1367585077" sldId="261"/>
            <ac:spMk id="12" creationId="{97FC058E-DAB4-6468-E39B-F31D715F74F0}"/>
          </ac:spMkLst>
        </pc:spChg>
        <pc:spChg chg="add mod">
          <ac:chgData name="Ishita Katyal" userId="69f0ce1865b1b472" providerId="LiveId" clId="{B2469A94-0550-4EDB-AE10-38198B6010ED}" dt="2024-09-30T02:47:49.086" v="367" actId="164"/>
          <ac:spMkLst>
            <pc:docMk/>
            <pc:sldMk cId="1367585077" sldId="261"/>
            <ac:spMk id="15" creationId="{C1D40C5E-6C53-2478-B0B7-046069AB0AA8}"/>
          </ac:spMkLst>
        </pc:spChg>
        <pc:spChg chg="add mod">
          <ac:chgData name="Ishita Katyal" userId="69f0ce1865b1b472" providerId="LiveId" clId="{B2469A94-0550-4EDB-AE10-38198B6010ED}" dt="2024-09-30T02:47:49.086" v="367" actId="164"/>
          <ac:spMkLst>
            <pc:docMk/>
            <pc:sldMk cId="1367585077" sldId="261"/>
            <ac:spMk id="16" creationId="{8A74396C-2FDA-6043-46B2-FD68DADFF5A2}"/>
          </ac:spMkLst>
        </pc:spChg>
        <pc:grpChg chg="add del mod">
          <ac:chgData name="Ishita Katyal" userId="69f0ce1865b1b472" providerId="LiveId" clId="{B2469A94-0550-4EDB-AE10-38198B6010ED}" dt="2024-09-30T02:45:08.152" v="333" actId="478"/>
          <ac:grpSpMkLst>
            <pc:docMk/>
            <pc:sldMk cId="1367585077" sldId="261"/>
            <ac:grpSpMk id="8" creationId="{1869BC66-B0BE-F0DD-F8CC-51DB6B0F62C0}"/>
          </ac:grpSpMkLst>
        </pc:grpChg>
        <pc:grpChg chg="add mod">
          <ac:chgData name="Ishita Katyal" userId="69f0ce1865b1b472" providerId="LiveId" clId="{B2469A94-0550-4EDB-AE10-38198B6010ED}" dt="2024-09-30T02:47:49.086" v="367" actId="164"/>
          <ac:grpSpMkLst>
            <pc:docMk/>
            <pc:sldMk cId="1367585077" sldId="261"/>
            <ac:grpSpMk id="17" creationId="{8D50D4DF-0FB0-BF59-B08D-DFCB0F8210F9}"/>
          </ac:grpSpMkLst>
        </pc:grpChg>
        <pc:picChg chg="add mod">
          <ac:chgData name="Ishita Katyal" userId="69f0ce1865b1b472" providerId="LiveId" clId="{B2469A94-0550-4EDB-AE10-38198B6010ED}" dt="2024-09-30T02:43:06.334" v="300" actId="164"/>
          <ac:picMkLst>
            <pc:docMk/>
            <pc:sldMk cId="1367585077" sldId="261"/>
            <ac:picMk id="4" creationId="{BEB99270-3043-B428-0B97-F65BECF16496}"/>
          </ac:picMkLst>
        </pc:picChg>
        <pc:picChg chg="add mod">
          <ac:chgData name="Ishita Katyal" userId="69f0ce1865b1b472" providerId="LiveId" clId="{B2469A94-0550-4EDB-AE10-38198B6010ED}" dt="2024-09-30T02:44:54.947" v="326" actId="1076"/>
          <ac:picMkLst>
            <pc:docMk/>
            <pc:sldMk cId="1367585077" sldId="261"/>
            <ac:picMk id="9" creationId="{A6C1B61F-D494-2E01-26F1-B10B0F816EF6}"/>
          </ac:picMkLst>
        </pc:picChg>
        <pc:picChg chg="add del mod">
          <ac:chgData name="Ishita Katyal" userId="69f0ce1865b1b472" providerId="LiveId" clId="{B2469A94-0550-4EDB-AE10-38198B6010ED}" dt="2024-09-30T02:44:51.517" v="322" actId="478"/>
          <ac:picMkLst>
            <pc:docMk/>
            <pc:sldMk cId="1367585077" sldId="261"/>
            <ac:picMk id="10" creationId="{08B91A81-300E-C233-23A1-DF98A4843F6F}"/>
          </ac:picMkLst>
        </pc:picChg>
        <pc:picChg chg="add mod">
          <ac:chgData name="Ishita Katyal" userId="69f0ce1865b1b472" providerId="LiveId" clId="{B2469A94-0550-4EDB-AE10-38198B6010ED}" dt="2024-09-30T02:47:49.086" v="367" actId="164"/>
          <ac:picMkLst>
            <pc:docMk/>
            <pc:sldMk cId="1367585077" sldId="261"/>
            <ac:picMk id="13" creationId="{70BE3D69-4228-8C76-8E53-7AA859A53E0C}"/>
          </ac:picMkLst>
        </pc:picChg>
        <pc:picChg chg="add mod">
          <ac:chgData name="Ishita Katyal" userId="69f0ce1865b1b472" providerId="LiveId" clId="{B2469A94-0550-4EDB-AE10-38198B6010ED}" dt="2024-09-30T02:47:49.086" v="367" actId="164"/>
          <ac:picMkLst>
            <pc:docMk/>
            <pc:sldMk cId="1367585077" sldId="261"/>
            <ac:picMk id="14" creationId="{1190C584-CEAA-AA63-941D-8A93999E3C19}"/>
          </ac:picMkLst>
        </pc:picChg>
        <pc:picChg chg="add mod">
          <ac:chgData name="Ishita Katyal" userId="69f0ce1865b1b472" providerId="LiveId" clId="{B2469A94-0550-4EDB-AE10-38198B6010ED}" dt="2024-09-30T02:47:49.086" v="367" actId="164"/>
          <ac:picMkLst>
            <pc:docMk/>
            <pc:sldMk cId="1367585077" sldId="261"/>
            <ac:picMk id="187" creationId="{A694D9E6-6100-A45C-D36A-E916227EE03E}"/>
          </ac:picMkLst>
        </pc:picChg>
        <pc:picChg chg="add del mod">
          <ac:chgData name="Ishita Katyal" userId="69f0ce1865b1b472" providerId="LiveId" clId="{B2469A94-0550-4EDB-AE10-38198B6010ED}" dt="2024-09-30T02:44:58.800" v="329" actId="478"/>
          <ac:picMkLst>
            <pc:docMk/>
            <pc:sldMk cId="1367585077" sldId="261"/>
            <ac:picMk id="189" creationId="{A1006B43-BC0B-3AC6-24CD-B606FC608E07}"/>
          </ac:picMkLst>
        </pc:picChg>
        <pc:picChg chg="add mod">
          <ac:chgData name="Ishita Katyal" userId="69f0ce1865b1b472" providerId="LiveId" clId="{B2469A94-0550-4EDB-AE10-38198B6010ED}" dt="2024-09-30T02:43:06.334" v="300" actId="164"/>
          <ac:picMkLst>
            <pc:docMk/>
            <pc:sldMk cId="1367585077" sldId="261"/>
            <ac:picMk id="191" creationId="{2BDF609A-3DEA-FE58-CD48-65C48A916BCD}"/>
          </ac:picMkLst>
        </pc:picChg>
      </pc:sldChg>
      <pc:sldChg chg="addSp modSp add">
        <pc:chgData name="Ishita Katyal" userId="69f0ce1865b1b472" providerId="LiveId" clId="{B2469A94-0550-4EDB-AE10-38198B6010ED}" dt="2024-09-30T02:44:27.999" v="313" actId="571"/>
        <pc:sldMkLst>
          <pc:docMk/>
          <pc:sldMk cId="3748902731" sldId="262"/>
        </pc:sldMkLst>
        <pc:spChg chg="add mod">
          <ac:chgData name="Ishita Katyal" userId="69f0ce1865b1b472" providerId="LiveId" clId="{B2469A94-0550-4EDB-AE10-38198B6010ED}" dt="2024-09-30T02:44:27.999" v="313" actId="571"/>
          <ac:spMkLst>
            <pc:docMk/>
            <pc:sldMk cId="3748902731" sldId="262"/>
            <ac:spMk id="3" creationId="{274E7B2C-FE52-DD8B-B860-D11A2FEACB61}"/>
          </ac:spMkLst>
        </pc:spChg>
        <pc:spChg chg="mod">
          <ac:chgData name="Ishita Katyal" userId="69f0ce1865b1b472" providerId="LiveId" clId="{B2469A94-0550-4EDB-AE10-38198B6010ED}" dt="2024-09-30T02:44:27.999" v="313" actId="571"/>
          <ac:spMkLst>
            <pc:docMk/>
            <pc:sldMk cId="3748902731" sldId="262"/>
            <ac:spMk id="5" creationId="{5955F8F0-0B7F-F584-46F3-1A87018A1562}"/>
          </ac:spMkLst>
        </pc:spChg>
        <pc:spChg chg="mod">
          <ac:chgData name="Ishita Katyal" userId="69f0ce1865b1b472" providerId="LiveId" clId="{B2469A94-0550-4EDB-AE10-38198B6010ED}" dt="2024-09-30T02:44:27.999" v="313" actId="571"/>
          <ac:spMkLst>
            <pc:docMk/>
            <pc:sldMk cId="3748902731" sldId="262"/>
            <ac:spMk id="6" creationId="{85FC9D36-055B-83E8-319C-1E2668B485E9}"/>
          </ac:spMkLst>
        </pc:spChg>
        <pc:spChg chg="mod">
          <ac:chgData name="Ishita Katyal" userId="69f0ce1865b1b472" providerId="LiveId" clId="{B2469A94-0550-4EDB-AE10-38198B6010ED}" dt="2024-09-30T02:44:27.999" v="313" actId="571"/>
          <ac:spMkLst>
            <pc:docMk/>
            <pc:sldMk cId="3748902731" sldId="262"/>
            <ac:spMk id="7" creationId="{2280C384-804F-4F2C-02A7-0467B96B0970}"/>
          </ac:spMkLst>
        </pc:spChg>
        <pc:grpChg chg="mod">
          <ac:chgData name="Ishita Katyal" userId="69f0ce1865b1b472" providerId="LiveId" clId="{B2469A94-0550-4EDB-AE10-38198B6010ED}" dt="2024-09-30T02:44:27.999" v="313" actId="571"/>
          <ac:grpSpMkLst>
            <pc:docMk/>
            <pc:sldMk cId="3748902731" sldId="262"/>
            <ac:grpSpMk id="8" creationId="{1869BC66-B0BE-F0DD-F8CC-51DB6B0F62C0}"/>
          </ac:grpSpMkLst>
        </pc:grpChg>
        <pc:picChg chg="add mod">
          <ac:chgData name="Ishita Katyal" userId="69f0ce1865b1b472" providerId="LiveId" clId="{B2469A94-0550-4EDB-AE10-38198B6010ED}" dt="2024-09-30T02:44:27.999" v="313" actId="571"/>
          <ac:picMkLst>
            <pc:docMk/>
            <pc:sldMk cId="3748902731" sldId="262"/>
            <ac:picMk id="2" creationId="{9D1AEC89-F3A2-999E-9919-D8735BD58A86}"/>
          </ac:picMkLst>
        </pc:picChg>
        <pc:picChg chg="mod">
          <ac:chgData name="Ishita Katyal" userId="69f0ce1865b1b472" providerId="LiveId" clId="{B2469A94-0550-4EDB-AE10-38198B6010ED}" dt="2024-09-30T02:44:27.999" v="313" actId="571"/>
          <ac:picMkLst>
            <pc:docMk/>
            <pc:sldMk cId="3748902731" sldId="262"/>
            <ac:picMk id="4" creationId="{BEB99270-3043-B428-0B97-F65BECF16496}"/>
          </ac:picMkLst>
        </pc:picChg>
        <pc:picChg chg="mod">
          <ac:chgData name="Ishita Katyal" userId="69f0ce1865b1b472" providerId="LiveId" clId="{B2469A94-0550-4EDB-AE10-38198B6010ED}" dt="2024-09-30T02:44:27.999" v="313" actId="571"/>
          <ac:picMkLst>
            <pc:docMk/>
            <pc:sldMk cId="3748902731" sldId="262"/>
            <ac:picMk id="191" creationId="{2BDF609A-3DEA-FE58-CD48-65C48A916BCD}"/>
          </ac:picMkLst>
        </pc:picChg>
      </pc:sldChg>
      <pc:sldChg chg="addSp delSp modSp new del mod">
        <pc:chgData name="Ishita Katyal" userId="69f0ce1865b1b472" providerId="LiveId" clId="{B2469A94-0550-4EDB-AE10-38198B6010ED}" dt="2024-09-30T03:08:10.176" v="577" actId="47"/>
        <pc:sldMkLst>
          <pc:docMk/>
          <pc:sldMk cId="745322997" sldId="263"/>
        </pc:sldMkLst>
        <pc:spChg chg="del">
          <ac:chgData name="Ishita Katyal" userId="69f0ce1865b1b472" providerId="LiveId" clId="{B2469A94-0550-4EDB-AE10-38198B6010ED}" dt="2024-09-30T02:48:14.127" v="369" actId="478"/>
          <ac:spMkLst>
            <pc:docMk/>
            <pc:sldMk cId="745322997" sldId="263"/>
            <ac:spMk id="2" creationId="{003DCF02-DD4A-7989-A55E-3714B1C41A14}"/>
          </ac:spMkLst>
        </pc:spChg>
        <pc:spChg chg="del">
          <ac:chgData name="Ishita Katyal" userId="69f0ce1865b1b472" providerId="LiveId" clId="{B2469A94-0550-4EDB-AE10-38198B6010ED}" dt="2024-09-30T02:48:16.767" v="370" actId="478"/>
          <ac:spMkLst>
            <pc:docMk/>
            <pc:sldMk cId="745322997" sldId="263"/>
            <ac:spMk id="3" creationId="{88191F65-74E9-9094-4167-73AD922BE4A2}"/>
          </ac:spMkLst>
        </pc:spChg>
        <pc:spChg chg="add del mod ord topLvl">
          <ac:chgData name="Ishita Katyal" userId="69f0ce1865b1b472" providerId="LiveId" clId="{B2469A94-0550-4EDB-AE10-38198B6010ED}" dt="2024-09-30T02:52:11.983" v="408" actId="478"/>
          <ac:spMkLst>
            <pc:docMk/>
            <pc:sldMk cId="745322997" sldId="263"/>
            <ac:spMk id="4" creationId="{FEAFC67B-AFD6-14CF-35FB-5CC6D6A568B1}"/>
          </ac:spMkLst>
        </pc:spChg>
        <pc:spChg chg="add del mod ord topLvl">
          <ac:chgData name="Ishita Katyal" userId="69f0ce1865b1b472" providerId="LiveId" clId="{B2469A94-0550-4EDB-AE10-38198B6010ED}" dt="2024-09-30T02:53:47.888" v="426" actId="478"/>
          <ac:spMkLst>
            <pc:docMk/>
            <pc:sldMk cId="745322997" sldId="263"/>
            <ac:spMk id="5" creationId="{911EA136-2496-709D-451B-9A5DBE8A3FCA}"/>
          </ac:spMkLst>
        </pc:spChg>
        <pc:spChg chg="add del mod">
          <ac:chgData name="Ishita Katyal" userId="69f0ce1865b1b472" providerId="LiveId" clId="{B2469A94-0550-4EDB-AE10-38198B6010ED}" dt="2024-09-30T02:53:49.573" v="427" actId="478"/>
          <ac:spMkLst>
            <pc:docMk/>
            <pc:sldMk cId="745322997" sldId="263"/>
            <ac:spMk id="7" creationId="{C24AE544-C537-FC58-A4BA-8A969729BCC8}"/>
          </ac:spMkLst>
        </pc:spChg>
        <pc:spChg chg="add del mod">
          <ac:chgData name="Ishita Katyal" userId="69f0ce1865b1b472" providerId="LiveId" clId="{B2469A94-0550-4EDB-AE10-38198B6010ED}" dt="2024-09-30T02:57:50.652" v="463" actId="478"/>
          <ac:spMkLst>
            <pc:docMk/>
            <pc:sldMk cId="745322997" sldId="263"/>
            <ac:spMk id="9" creationId="{998FB5F9-2FE0-B6AF-457A-251614B73460}"/>
          </ac:spMkLst>
        </pc:spChg>
        <pc:spChg chg="add del mod">
          <ac:chgData name="Ishita Katyal" userId="69f0ce1865b1b472" providerId="LiveId" clId="{B2469A94-0550-4EDB-AE10-38198B6010ED}" dt="2024-09-30T02:57:45.044" v="461" actId="478"/>
          <ac:spMkLst>
            <pc:docMk/>
            <pc:sldMk cId="745322997" sldId="263"/>
            <ac:spMk id="10" creationId="{2EB6149A-17CA-BA5B-C617-E07ABEC2D804}"/>
          </ac:spMkLst>
        </pc:spChg>
        <pc:spChg chg="add mod">
          <ac:chgData name="Ishita Katyal" userId="69f0ce1865b1b472" providerId="LiveId" clId="{B2469A94-0550-4EDB-AE10-38198B6010ED}" dt="2024-09-30T02:59:27.844" v="490" actId="164"/>
          <ac:spMkLst>
            <pc:docMk/>
            <pc:sldMk cId="745322997" sldId="263"/>
            <ac:spMk id="11" creationId="{8D7FCE2B-82D6-00A0-6FEA-FB218E9D30EF}"/>
          </ac:spMkLst>
        </pc:spChg>
        <pc:spChg chg="add mod">
          <ac:chgData name="Ishita Katyal" userId="69f0ce1865b1b472" providerId="LiveId" clId="{B2469A94-0550-4EDB-AE10-38198B6010ED}" dt="2024-09-30T02:59:27.844" v="490" actId="164"/>
          <ac:spMkLst>
            <pc:docMk/>
            <pc:sldMk cId="745322997" sldId="263"/>
            <ac:spMk id="12" creationId="{8F10DE6D-7FC1-947B-6E29-84FE5E467248}"/>
          </ac:spMkLst>
        </pc:spChg>
        <pc:spChg chg="add mod">
          <ac:chgData name="Ishita Katyal" userId="69f0ce1865b1b472" providerId="LiveId" clId="{B2469A94-0550-4EDB-AE10-38198B6010ED}" dt="2024-09-30T03:01:13.112" v="516" actId="164"/>
          <ac:spMkLst>
            <pc:docMk/>
            <pc:sldMk cId="745322997" sldId="263"/>
            <ac:spMk id="14" creationId="{52FE4846-15AA-79E9-A467-53B1F0F236BC}"/>
          </ac:spMkLst>
        </pc:spChg>
        <pc:spChg chg="add mod">
          <ac:chgData name="Ishita Katyal" userId="69f0ce1865b1b472" providerId="LiveId" clId="{B2469A94-0550-4EDB-AE10-38198B6010ED}" dt="2024-09-30T03:01:13.112" v="516" actId="164"/>
          <ac:spMkLst>
            <pc:docMk/>
            <pc:sldMk cId="745322997" sldId="263"/>
            <ac:spMk id="15" creationId="{9C8CC0B0-CC33-35E1-EAC6-C40DD4551050}"/>
          </ac:spMkLst>
        </pc:spChg>
        <pc:spChg chg="add mod">
          <ac:chgData name="Ishita Katyal" userId="69f0ce1865b1b472" providerId="LiveId" clId="{B2469A94-0550-4EDB-AE10-38198B6010ED}" dt="2024-09-30T03:07:36.328" v="574" actId="164"/>
          <ac:spMkLst>
            <pc:docMk/>
            <pc:sldMk cId="745322997" sldId="263"/>
            <ac:spMk id="17" creationId="{5363801C-9207-EF9F-BE93-6986C0522E94}"/>
          </ac:spMkLst>
        </pc:spChg>
        <pc:spChg chg="add mod">
          <ac:chgData name="Ishita Katyal" userId="69f0ce1865b1b472" providerId="LiveId" clId="{B2469A94-0550-4EDB-AE10-38198B6010ED}" dt="2024-09-30T03:07:36.328" v="574" actId="164"/>
          <ac:spMkLst>
            <pc:docMk/>
            <pc:sldMk cId="745322997" sldId="263"/>
            <ac:spMk id="18" creationId="{F0DF6176-0D5C-4BAF-E640-BD952C13E9F1}"/>
          </ac:spMkLst>
        </pc:spChg>
        <pc:spChg chg="add mod">
          <ac:chgData name="Ishita Katyal" userId="69f0ce1865b1b472" providerId="LiveId" clId="{B2469A94-0550-4EDB-AE10-38198B6010ED}" dt="2024-09-30T03:04:50.035" v="551"/>
          <ac:spMkLst>
            <pc:docMk/>
            <pc:sldMk cId="745322997" sldId="263"/>
            <ac:spMk id="20" creationId="{C63D07B4-B428-22EC-0602-44251396F020}"/>
          </ac:spMkLst>
        </pc:spChg>
        <pc:spChg chg="add mod">
          <ac:chgData name="Ishita Katyal" userId="69f0ce1865b1b472" providerId="LiveId" clId="{B2469A94-0550-4EDB-AE10-38198B6010ED}" dt="2024-09-30T03:04:50.035" v="551"/>
          <ac:spMkLst>
            <pc:docMk/>
            <pc:sldMk cId="745322997" sldId="263"/>
            <ac:spMk id="21" creationId="{A1BAC9AB-B617-8BFB-6030-E7370153827F}"/>
          </ac:spMkLst>
        </pc:spChg>
        <pc:grpChg chg="add del mod">
          <ac:chgData name="Ishita Katyal" userId="69f0ce1865b1b472" providerId="LiveId" clId="{B2469A94-0550-4EDB-AE10-38198B6010ED}" dt="2024-09-30T02:52:11.983" v="408" actId="478"/>
          <ac:grpSpMkLst>
            <pc:docMk/>
            <pc:sldMk cId="745322997" sldId="263"/>
            <ac:grpSpMk id="6" creationId="{E9BBFF01-348B-886F-F38A-CA8D80145AC6}"/>
          </ac:grpSpMkLst>
        </pc:grpChg>
        <pc:grpChg chg="add del mod">
          <ac:chgData name="Ishita Katyal" userId="69f0ce1865b1b472" providerId="LiveId" clId="{B2469A94-0550-4EDB-AE10-38198B6010ED}" dt="2024-09-30T02:59:49.367" v="492" actId="478"/>
          <ac:grpSpMkLst>
            <pc:docMk/>
            <pc:sldMk cId="745322997" sldId="263"/>
            <ac:grpSpMk id="13" creationId="{43A051C4-D5F6-BB87-5FED-1AB030B38ECF}"/>
          </ac:grpSpMkLst>
        </pc:grpChg>
        <pc:grpChg chg="add del mod">
          <ac:chgData name="Ishita Katyal" userId="69f0ce1865b1b472" providerId="LiveId" clId="{B2469A94-0550-4EDB-AE10-38198B6010ED}" dt="2024-09-30T03:01:34.155" v="519" actId="478"/>
          <ac:grpSpMkLst>
            <pc:docMk/>
            <pc:sldMk cId="745322997" sldId="263"/>
            <ac:grpSpMk id="16" creationId="{DB9A30D1-626F-E590-BC89-0D01E13905E8}"/>
          </ac:grpSpMkLst>
        </pc:grpChg>
        <pc:grpChg chg="add mod">
          <ac:chgData name="Ishita Katyal" userId="69f0ce1865b1b472" providerId="LiveId" clId="{B2469A94-0550-4EDB-AE10-38198B6010ED}" dt="2024-09-30T03:07:36.328" v="574" actId="164"/>
          <ac:grpSpMkLst>
            <pc:docMk/>
            <pc:sldMk cId="745322997" sldId="263"/>
            <ac:grpSpMk id="22" creationId="{E838CDF6-F4EF-D499-61B0-54923796B823}"/>
          </ac:grpSpMkLst>
        </pc:grpChg>
        <pc:picChg chg="add mod">
          <ac:chgData name="Ishita Katyal" userId="69f0ce1865b1b472" providerId="LiveId" clId="{B2469A94-0550-4EDB-AE10-38198B6010ED}" dt="2024-09-30T02:54:16.359" v="431"/>
          <ac:picMkLst>
            <pc:docMk/>
            <pc:sldMk cId="745322997" sldId="263"/>
            <ac:picMk id="8" creationId="{97C61097-485F-1A60-105E-16A791E93828}"/>
          </ac:picMkLst>
        </pc:picChg>
        <pc:picChg chg="add mod">
          <ac:chgData name="Ishita Katyal" userId="69f0ce1865b1b472" providerId="LiveId" clId="{B2469A94-0550-4EDB-AE10-38198B6010ED}" dt="2024-09-30T03:04:50.035" v="551"/>
          <ac:picMkLst>
            <pc:docMk/>
            <pc:sldMk cId="745322997" sldId="263"/>
            <ac:picMk id="19" creationId="{CB507889-D1FF-E672-BA43-4D47EFEAAB14}"/>
          </ac:picMkLst>
        </pc:picChg>
        <pc:picChg chg="add mod ord modCrop">
          <ac:chgData name="Ishita Katyal" userId="69f0ce1865b1b472" providerId="LiveId" clId="{B2469A94-0550-4EDB-AE10-38198B6010ED}" dt="2024-09-30T03:08:04.800" v="576" actId="1440"/>
          <ac:picMkLst>
            <pc:docMk/>
            <pc:sldMk cId="745322997" sldId="263"/>
            <ac:picMk id="131" creationId="{D960C57E-3E6C-E1D2-53DA-ADCD6F550C07}"/>
          </ac:picMkLst>
        </pc:picChg>
        <pc:picChg chg="add del mod modCrop">
          <ac:chgData name="Ishita Katyal" userId="69f0ce1865b1b472" providerId="LiveId" clId="{B2469A94-0550-4EDB-AE10-38198B6010ED}" dt="2024-09-30T03:04:56.782" v="553" actId="478"/>
          <ac:picMkLst>
            <pc:docMk/>
            <pc:sldMk cId="745322997" sldId="263"/>
            <ac:picMk id="145" creationId="{9851A533-A92C-DA9E-1A87-12D7FE4DB3C4}"/>
          </ac:picMkLst>
        </pc:picChg>
        <pc:picChg chg="add mod">
          <ac:chgData name="Ishita Katyal" userId="69f0ce1865b1b472" providerId="LiveId" clId="{B2469A94-0550-4EDB-AE10-38198B6010ED}" dt="2024-09-30T03:01:13.112" v="516" actId="164"/>
          <ac:picMkLst>
            <pc:docMk/>
            <pc:sldMk cId="745322997" sldId="263"/>
            <ac:picMk id="153" creationId="{BC328ABF-F0F5-2ED1-18B9-9CF3CB0AADD5}"/>
          </ac:picMkLst>
        </pc:picChg>
        <pc:picChg chg="add mod">
          <ac:chgData name="Ishita Katyal" userId="69f0ce1865b1b472" providerId="LiveId" clId="{B2469A94-0550-4EDB-AE10-38198B6010ED}" dt="2024-09-30T02:59:27.844" v="490" actId="164"/>
          <ac:picMkLst>
            <pc:docMk/>
            <pc:sldMk cId="745322997" sldId="263"/>
            <ac:picMk id="165" creationId="{AF470083-7F09-5FF1-BE99-B9623E7B5F14}"/>
          </ac:picMkLst>
        </pc:picChg>
        <pc:picChg chg="add del mod">
          <ac:chgData name="Ishita Katyal" userId="69f0ce1865b1b472" providerId="LiveId" clId="{B2469A94-0550-4EDB-AE10-38198B6010ED}" dt="2024-09-30T02:57:41.379" v="459" actId="478"/>
          <ac:picMkLst>
            <pc:docMk/>
            <pc:sldMk cId="745322997" sldId="263"/>
            <ac:picMk id="177" creationId="{59B8AF33-61BD-E004-2AEF-7F903DB55B3E}"/>
          </ac:picMkLst>
        </pc:picChg>
        <pc:picChg chg="add del mod ord">
          <ac:chgData name="Ishita Katyal" userId="69f0ce1865b1b472" providerId="LiveId" clId="{B2469A94-0550-4EDB-AE10-38198B6010ED}" dt="2024-09-30T02:53:46.085" v="425" actId="478"/>
          <ac:picMkLst>
            <pc:docMk/>
            <pc:sldMk cId="745322997" sldId="263"/>
            <ac:picMk id="183" creationId="{D77EC766-DCEE-216B-C37F-5A8124AEF9AC}"/>
          </ac:picMkLst>
        </pc:picChg>
        <pc:picChg chg="add del mod">
          <ac:chgData name="Ishita Katyal" userId="69f0ce1865b1b472" providerId="LiveId" clId="{B2469A94-0550-4EDB-AE10-38198B6010ED}" dt="2024-09-30T02:50:47.420" v="395" actId="478"/>
          <ac:picMkLst>
            <pc:docMk/>
            <pc:sldMk cId="745322997" sldId="263"/>
            <ac:picMk id="185" creationId="{03142033-0FF2-457D-9FCF-3E206C5BD4BD}"/>
          </ac:picMkLst>
        </pc:picChg>
      </pc:sldChg>
      <pc:sldChg chg="add">
        <pc:chgData name="Ishita Katyal" userId="69f0ce1865b1b472" providerId="LiveId" clId="{B2469A94-0550-4EDB-AE10-38198B6010ED}" dt="2024-09-30T02:50:12.799" v="387" actId="2890"/>
        <pc:sldMkLst>
          <pc:docMk/>
          <pc:sldMk cId="2448129479" sldId="264"/>
        </pc:sldMkLst>
      </pc:sldChg>
      <pc:sldChg chg="add">
        <pc:chgData name="Ishita Katyal" userId="69f0ce1865b1b472" providerId="LiveId" clId="{B2469A94-0550-4EDB-AE10-38198B6010ED}" dt="2024-09-30T02:53:36.052" v="423" actId="2890"/>
        <pc:sldMkLst>
          <pc:docMk/>
          <pc:sldMk cId="772618328" sldId="265"/>
        </pc:sldMkLst>
      </pc:sldChg>
      <pc:sldChg chg="add">
        <pc:chgData name="Ishita Katyal" userId="69f0ce1865b1b472" providerId="LiveId" clId="{B2469A94-0550-4EDB-AE10-38198B6010ED}" dt="2024-09-30T02:57:25.300" v="453"/>
        <pc:sldMkLst>
          <pc:docMk/>
          <pc:sldMk cId="3253935590" sldId="266"/>
        </pc:sldMkLst>
      </pc:sldChg>
      <pc:sldChg chg="add">
        <pc:chgData name="Ishita Katyal" userId="69f0ce1865b1b472" providerId="LiveId" clId="{B2469A94-0550-4EDB-AE10-38198B6010ED}" dt="2024-09-30T02:59:42.879" v="491" actId="2890"/>
        <pc:sldMkLst>
          <pc:docMk/>
          <pc:sldMk cId="4003440093" sldId="267"/>
        </pc:sldMkLst>
      </pc:sldChg>
      <pc:sldChg chg="add">
        <pc:chgData name="Ishita Katyal" userId="69f0ce1865b1b472" providerId="LiveId" clId="{B2469A94-0550-4EDB-AE10-38198B6010ED}" dt="2024-09-30T03:01:25.699" v="517" actId="2890"/>
        <pc:sldMkLst>
          <pc:docMk/>
          <pc:sldMk cId="215144087" sldId="268"/>
        </pc:sldMkLst>
      </pc:sldChg>
      <pc:sldChg chg="add">
        <pc:chgData name="Ishita Katyal" userId="69f0ce1865b1b472" providerId="LiveId" clId="{B2469A94-0550-4EDB-AE10-38198B6010ED}" dt="2024-09-30T03:04:53.672" v="552"/>
        <pc:sldMkLst>
          <pc:docMk/>
          <pc:sldMk cId="398920904" sldId="269"/>
        </pc:sldMkLst>
      </pc:sldChg>
      <pc:sldChg chg="addSp delSp modSp add del mod">
        <pc:chgData name="Ishita Katyal" userId="69f0ce1865b1b472" providerId="LiveId" clId="{B2469A94-0550-4EDB-AE10-38198B6010ED}" dt="2024-09-30T03:28:04.422" v="792" actId="1440"/>
        <pc:sldMkLst>
          <pc:docMk/>
          <pc:sldMk cId="2041672108" sldId="270"/>
        </pc:sldMkLst>
        <pc:spChg chg="add mod">
          <ac:chgData name="Ishita Katyal" userId="69f0ce1865b1b472" providerId="LiveId" clId="{B2469A94-0550-4EDB-AE10-38198B6010ED}" dt="2024-09-30T03:10:15.237" v="601" actId="164"/>
          <ac:spMkLst>
            <pc:docMk/>
            <pc:sldMk cId="2041672108" sldId="270"/>
            <ac:spMk id="2" creationId="{5F4037AD-98F7-12A9-E5AB-D5186F854A7B}"/>
          </ac:spMkLst>
        </pc:spChg>
        <pc:spChg chg="add mod">
          <ac:chgData name="Ishita Katyal" userId="69f0ce1865b1b472" providerId="LiveId" clId="{B2469A94-0550-4EDB-AE10-38198B6010ED}" dt="2024-09-30T03:10:15.237" v="601" actId="164"/>
          <ac:spMkLst>
            <pc:docMk/>
            <pc:sldMk cId="2041672108" sldId="270"/>
            <ac:spMk id="3" creationId="{8CA7E37F-20F3-8C6C-7D2E-403EC1B45DF4}"/>
          </ac:spMkLst>
        </pc:spChg>
        <pc:spChg chg="add mod">
          <ac:chgData name="Ishita Katyal" userId="69f0ce1865b1b472" providerId="LiveId" clId="{B2469A94-0550-4EDB-AE10-38198B6010ED}" dt="2024-09-30T03:14:23.650" v="641" actId="14838"/>
          <ac:spMkLst>
            <pc:docMk/>
            <pc:sldMk cId="2041672108" sldId="270"/>
            <ac:spMk id="6" creationId="{414218F6-CA38-8DED-2146-8864E722AC26}"/>
          </ac:spMkLst>
        </pc:spChg>
        <pc:spChg chg="add del mod">
          <ac:chgData name="Ishita Katyal" userId="69f0ce1865b1b472" providerId="LiveId" clId="{B2469A94-0550-4EDB-AE10-38198B6010ED}" dt="2024-09-30T03:14:31.500" v="644" actId="478"/>
          <ac:spMkLst>
            <pc:docMk/>
            <pc:sldMk cId="2041672108" sldId="270"/>
            <ac:spMk id="7" creationId="{52538640-E216-63FC-A22E-F2DFB4C639BE}"/>
          </ac:spMkLst>
        </pc:spChg>
        <pc:spChg chg="add del mod">
          <ac:chgData name="Ishita Katyal" userId="69f0ce1865b1b472" providerId="LiveId" clId="{B2469A94-0550-4EDB-AE10-38198B6010ED}" dt="2024-09-30T03:14:38.468" v="647" actId="478"/>
          <ac:spMkLst>
            <pc:docMk/>
            <pc:sldMk cId="2041672108" sldId="270"/>
            <ac:spMk id="9" creationId="{5E6FDF9A-292A-69AE-ECC0-4F420503D90D}"/>
          </ac:spMkLst>
        </pc:spChg>
        <pc:spChg chg="add mod">
          <ac:chgData name="Ishita Katyal" userId="69f0ce1865b1b472" providerId="LiveId" clId="{B2469A94-0550-4EDB-AE10-38198B6010ED}" dt="2024-09-30T03:15:04.244" v="657" actId="164"/>
          <ac:spMkLst>
            <pc:docMk/>
            <pc:sldMk cId="2041672108" sldId="270"/>
            <ac:spMk id="10" creationId="{D3608973-387D-568E-A0ED-44A9FE6B46C1}"/>
          </ac:spMkLst>
        </pc:spChg>
        <pc:spChg chg="add del mod">
          <ac:chgData name="Ishita Katyal" userId="69f0ce1865b1b472" providerId="LiveId" clId="{B2469A94-0550-4EDB-AE10-38198B6010ED}" dt="2024-09-30T03:18:10.588" v="686" actId="478"/>
          <ac:spMkLst>
            <pc:docMk/>
            <pc:sldMk cId="2041672108" sldId="270"/>
            <ac:spMk id="12" creationId="{EF8ECD73-D01D-45F5-DF37-20647E91DF71}"/>
          </ac:spMkLst>
        </pc:spChg>
        <pc:spChg chg="add del mod">
          <ac:chgData name="Ishita Katyal" userId="69f0ce1865b1b472" providerId="LiveId" clId="{B2469A94-0550-4EDB-AE10-38198B6010ED}" dt="2024-09-30T03:18:12.410" v="687" actId="478"/>
          <ac:spMkLst>
            <pc:docMk/>
            <pc:sldMk cId="2041672108" sldId="270"/>
            <ac:spMk id="13" creationId="{8B3D75DB-FE94-78FA-61B8-7E760813F1B8}"/>
          </ac:spMkLst>
        </pc:spChg>
        <pc:spChg chg="add mod">
          <ac:chgData name="Ishita Katyal" userId="69f0ce1865b1b472" providerId="LiveId" clId="{B2469A94-0550-4EDB-AE10-38198B6010ED}" dt="2024-09-30T03:20:21.374" v="712" actId="164"/>
          <ac:spMkLst>
            <pc:docMk/>
            <pc:sldMk cId="2041672108" sldId="270"/>
            <ac:spMk id="14" creationId="{0D3E9F60-241C-5411-429F-0A7AAF30C18C}"/>
          </ac:spMkLst>
        </pc:spChg>
        <pc:spChg chg="add mod">
          <ac:chgData name="Ishita Katyal" userId="69f0ce1865b1b472" providerId="LiveId" clId="{B2469A94-0550-4EDB-AE10-38198B6010ED}" dt="2024-09-30T03:20:21.374" v="712" actId="164"/>
          <ac:spMkLst>
            <pc:docMk/>
            <pc:sldMk cId="2041672108" sldId="270"/>
            <ac:spMk id="15" creationId="{10D68FC1-5CD6-10DF-2817-5CE6C46D88D2}"/>
          </ac:spMkLst>
        </pc:spChg>
        <pc:spChg chg="add del mod">
          <ac:chgData name="Ishita Katyal" userId="69f0ce1865b1b472" providerId="LiveId" clId="{B2469A94-0550-4EDB-AE10-38198B6010ED}" dt="2024-09-30T03:22:52.695" v="739" actId="478"/>
          <ac:spMkLst>
            <pc:docMk/>
            <pc:sldMk cId="2041672108" sldId="270"/>
            <ac:spMk id="19" creationId="{5585058E-9F5D-E50C-3C9E-509A2B1DCD38}"/>
          </ac:spMkLst>
        </pc:spChg>
        <pc:spChg chg="add del mod">
          <ac:chgData name="Ishita Katyal" userId="69f0ce1865b1b472" providerId="LiveId" clId="{B2469A94-0550-4EDB-AE10-38198B6010ED}" dt="2024-09-30T03:22:54.727" v="740" actId="478"/>
          <ac:spMkLst>
            <pc:docMk/>
            <pc:sldMk cId="2041672108" sldId="270"/>
            <ac:spMk id="20" creationId="{3BC39002-6BFE-E95C-562C-D5D583CCB7DD}"/>
          </ac:spMkLst>
        </pc:spChg>
        <pc:spChg chg="add mod">
          <ac:chgData name="Ishita Katyal" userId="69f0ce1865b1b472" providerId="LiveId" clId="{B2469A94-0550-4EDB-AE10-38198B6010ED}" dt="2024-09-30T03:26:13.988" v="780" actId="164"/>
          <ac:spMkLst>
            <pc:docMk/>
            <pc:sldMk cId="2041672108" sldId="270"/>
            <ac:spMk id="21" creationId="{37636044-52E0-D089-FC83-DF0113665B56}"/>
          </ac:spMkLst>
        </pc:spChg>
        <pc:spChg chg="add mod">
          <ac:chgData name="Ishita Katyal" userId="69f0ce1865b1b472" providerId="LiveId" clId="{B2469A94-0550-4EDB-AE10-38198B6010ED}" dt="2024-09-30T03:26:49.328" v="784" actId="14861"/>
          <ac:spMkLst>
            <pc:docMk/>
            <pc:sldMk cId="2041672108" sldId="270"/>
            <ac:spMk id="23" creationId="{72DCCE05-5C6D-80B1-F034-B7C803C88598}"/>
          </ac:spMkLst>
        </pc:spChg>
        <pc:grpChg chg="add del mod">
          <ac:chgData name="Ishita Katyal" userId="69f0ce1865b1b472" providerId="LiveId" clId="{B2469A94-0550-4EDB-AE10-38198B6010ED}" dt="2024-09-30T03:11:08.690" v="606" actId="478"/>
          <ac:grpSpMkLst>
            <pc:docMk/>
            <pc:sldMk cId="2041672108" sldId="270"/>
            <ac:grpSpMk id="4" creationId="{29A30202-6367-19BD-F05D-A582B915185E}"/>
          </ac:grpSpMkLst>
        </pc:grpChg>
        <pc:grpChg chg="add del mod">
          <ac:chgData name="Ishita Katyal" userId="69f0ce1865b1b472" providerId="LiveId" clId="{B2469A94-0550-4EDB-AE10-38198B6010ED}" dt="2024-09-30T03:15:04.244" v="657" actId="164"/>
          <ac:grpSpMkLst>
            <pc:docMk/>
            <pc:sldMk cId="2041672108" sldId="270"/>
            <ac:grpSpMk id="8" creationId="{F504D5F1-2512-A777-DA4E-48C55885599C}"/>
          </ac:grpSpMkLst>
        </pc:grpChg>
        <pc:grpChg chg="add del mod">
          <ac:chgData name="Ishita Katyal" userId="69f0ce1865b1b472" providerId="LiveId" clId="{B2469A94-0550-4EDB-AE10-38198B6010ED}" dt="2024-09-30T03:15:19.151" v="659" actId="478"/>
          <ac:grpSpMkLst>
            <pc:docMk/>
            <pc:sldMk cId="2041672108" sldId="270"/>
            <ac:grpSpMk id="11" creationId="{38DC63A3-F63B-4434-3222-2978429FC0A1}"/>
          </ac:grpSpMkLst>
        </pc:grpChg>
        <pc:grpChg chg="add del mod">
          <ac:chgData name="Ishita Katyal" userId="69f0ce1865b1b472" providerId="LiveId" clId="{B2469A94-0550-4EDB-AE10-38198B6010ED}" dt="2024-09-30T03:20:38.050" v="714" actId="478"/>
          <ac:grpSpMkLst>
            <pc:docMk/>
            <pc:sldMk cId="2041672108" sldId="270"/>
            <ac:grpSpMk id="16" creationId="{196FA2A3-9B8A-D2D2-0B5C-3043A1FA25B5}"/>
          </ac:grpSpMkLst>
        </pc:grpChg>
        <pc:grpChg chg="del">
          <ac:chgData name="Ishita Katyal" userId="69f0ce1865b1b472" providerId="LiveId" clId="{B2469A94-0550-4EDB-AE10-38198B6010ED}" dt="2024-09-30T03:08:15.052" v="579" actId="478"/>
          <ac:grpSpMkLst>
            <pc:docMk/>
            <pc:sldMk cId="2041672108" sldId="270"/>
            <ac:grpSpMk id="22" creationId="{E838CDF6-F4EF-D499-61B0-54923796B823}"/>
          </ac:grpSpMkLst>
        </pc:grpChg>
        <pc:grpChg chg="add del mod">
          <ac:chgData name="Ishita Katyal" userId="69f0ce1865b1b472" providerId="LiveId" clId="{B2469A94-0550-4EDB-AE10-38198B6010ED}" dt="2024-09-30T03:27:45.641" v="789" actId="478"/>
          <ac:grpSpMkLst>
            <pc:docMk/>
            <pc:sldMk cId="2041672108" sldId="270"/>
            <ac:grpSpMk id="24" creationId="{347E590F-F127-7668-4207-4BFD73E068B5}"/>
          </ac:grpSpMkLst>
        </pc:grpChg>
        <pc:picChg chg="add mod">
          <ac:chgData name="Ishita Katyal" userId="69f0ce1865b1b472" providerId="LiveId" clId="{B2469A94-0550-4EDB-AE10-38198B6010ED}" dt="2024-09-30T03:12:26.424" v="616"/>
          <ac:picMkLst>
            <pc:docMk/>
            <pc:sldMk cId="2041672108" sldId="270"/>
            <ac:picMk id="5" creationId="{DBFABEBD-AC34-C2FD-8E66-524B2FA2106D}"/>
          </ac:picMkLst>
        </pc:picChg>
        <pc:picChg chg="add mod">
          <ac:chgData name="Ishita Katyal" userId="69f0ce1865b1b472" providerId="LiveId" clId="{B2469A94-0550-4EDB-AE10-38198B6010ED}" dt="2024-09-30T03:28:04.422" v="792" actId="1440"/>
          <ac:picMkLst>
            <pc:docMk/>
            <pc:sldMk cId="2041672108" sldId="270"/>
            <ac:picMk id="83" creationId="{9A7DA262-F928-2033-A833-1BDBABE1BDBF}"/>
          </ac:picMkLst>
        </pc:picChg>
        <pc:picChg chg="add mod">
          <ac:chgData name="Ishita Katyal" userId="69f0ce1865b1b472" providerId="LiveId" clId="{B2469A94-0550-4EDB-AE10-38198B6010ED}" dt="2024-09-30T03:26:36.289" v="782" actId="208"/>
          <ac:picMkLst>
            <pc:docMk/>
            <pc:sldMk cId="2041672108" sldId="270"/>
            <ac:picMk id="91" creationId="{17E5B71C-4C21-5C10-3F35-3695E1C13BD2}"/>
          </ac:picMkLst>
        </pc:picChg>
        <pc:picChg chg="add del mod">
          <ac:chgData name="Ishita Katyal" userId="69f0ce1865b1b472" providerId="LiveId" clId="{B2469A94-0550-4EDB-AE10-38198B6010ED}" dt="2024-09-30T03:22:50.897" v="738" actId="478"/>
          <ac:picMkLst>
            <pc:docMk/>
            <pc:sldMk cId="2041672108" sldId="270"/>
            <ac:picMk id="93" creationId="{8522E383-88BB-B493-5C44-D4FF03EA232D}"/>
          </ac:picMkLst>
        </pc:picChg>
        <pc:picChg chg="add del mod">
          <ac:chgData name="Ishita Katyal" userId="69f0ce1865b1b472" providerId="LiveId" clId="{B2469A94-0550-4EDB-AE10-38198B6010ED}" dt="2024-09-30T03:20:55.892" v="720" actId="478"/>
          <ac:picMkLst>
            <pc:docMk/>
            <pc:sldMk cId="2041672108" sldId="270"/>
            <ac:picMk id="95" creationId="{6D2208F5-6B04-147C-4F4C-D98BE881B8B5}"/>
          </ac:picMkLst>
        </pc:picChg>
        <pc:picChg chg="add mod">
          <ac:chgData name="Ishita Katyal" userId="69f0ce1865b1b472" providerId="LiveId" clId="{B2469A94-0550-4EDB-AE10-38198B6010ED}" dt="2024-09-30T03:20:21.374" v="712" actId="164"/>
          <ac:picMkLst>
            <pc:docMk/>
            <pc:sldMk cId="2041672108" sldId="270"/>
            <ac:picMk id="99" creationId="{51EA9195-4C02-17F2-082E-AC530E72413E}"/>
          </ac:picMkLst>
        </pc:picChg>
        <pc:picChg chg="add mod">
          <ac:chgData name="Ishita Katyal" userId="69f0ce1865b1b472" providerId="LiveId" clId="{B2469A94-0550-4EDB-AE10-38198B6010ED}" dt="2024-09-30T03:10:46.538" v="604" actId="208"/>
          <ac:picMkLst>
            <pc:docMk/>
            <pc:sldMk cId="2041672108" sldId="270"/>
            <ac:picMk id="101" creationId="{359A5C7C-28B4-4B9A-5B61-142B012CB15D}"/>
          </ac:picMkLst>
        </pc:picChg>
        <pc:picChg chg="add del mod">
          <ac:chgData name="Ishita Katyal" userId="69f0ce1865b1b472" providerId="LiveId" clId="{B2469A94-0550-4EDB-AE10-38198B6010ED}" dt="2024-09-30T03:18:08.614" v="685" actId="478"/>
          <ac:picMkLst>
            <pc:docMk/>
            <pc:sldMk cId="2041672108" sldId="270"/>
            <ac:picMk id="105" creationId="{1F6D0AFF-B89C-4B3B-4E99-846DE376D1F2}"/>
          </ac:picMkLst>
        </pc:picChg>
        <pc:picChg chg="add del mod">
          <ac:chgData name="Ishita Katyal" userId="69f0ce1865b1b472" providerId="LiveId" clId="{B2469A94-0550-4EDB-AE10-38198B6010ED}" dt="2024-09-30T03:20:47.635" v="717" actId="478"/>
          <ac:picMkLst>
            <pc:docMk/>
            <pc:sldMk cId="2041672108" sldId="270"/>
            <ac:picMk id="115" creationId="{05067EF3-3794-737B-B52C-B4B597BDBDD4}"/>
          </ac:picMkLst>
        </pc:picChg>
        <pc:picChg chg="add mod">
          <ac:chgData name="Ishita Katyal" userId="69f0ce1865b1b472" providerId="LiveId" clId="{B2469A94-0550-4EDB-AE10-38198B6010ED}" dt="2024-09-30T03:14:01.702" v="639" actId="14861"/>
          <ac:picMkLst>
            <pc:docMk/>
            <pc:sldMk cId="2041672108" sldId="270"/>
            <ac:picMk id="137" creationId="{FB8A248B-547E-444F-385D-48F9C955ABD4}"/>
          </ac:picMkLst>
        </pc:picChg>
      </pc:sldChg>
      <pc:sldChg chg="add">
        <pc:chgData name="Ishita Katyal" userId="69f0ce1865b1b472" providerId="LiveId" clId="{B2469A94-0550-4EDB-AE10-38198B6010ED}" dt="2024-09-30T03:08:12.629" v="578"/>
        <pc:sldMkLst>
          <pc:docMk/>
          <pc:sldMk cId="1900396528" sldId="271"/>
        </pc:sldMkLst>
      </pc:sldChg>
      <pc:sldChg chg="add">
        <pc:chgData name="Ishita Katyal" userId="69f0ce1865b1b472" providerId="LiveId" clId="{B2469A94-0550-4EDB-AE10-38198B6010ED}" dt="2024-09-30T03:10:27.775" v="602" actId="2890"/>
        <pc:sldMkLst>
          <pc:docMk/>
          <pc:sldMk cId="751383064" sldId="272"/>
        </pc:sldMkLst>
      </pc:sldChg>
      <pc:sldChg chg="add">
        <pc:chgData name="Ishita Katyal" userId="69f0ce1865b1b472" providerId="LiveId" clId="{B2469A94-0550-4EDB-AE10-38198B6010ED}" dt="2024-09-30T03:11:06.192" v="605" actId="2890"/>
        <pc:sldMkLst>
          <pc:docMk/>
          <pc:sldMk cId="2468060560" sldId="273"/>
        </pc:sldMkLst>
      </pc:sldChg>
      <pc:sldChg chg="add">
        <pc:chgData name="Ishita Katyal" userId="69f0ce1865b1b472" providerId="LiveId" clId="{B2469A94-0550-4EDB-AE10-38198B6010ED}" dt="2024-09-30T03:13:45.649" v="637" actId="2890"/>
        <pc:sldMkLst>
          <pc:docMk/>
          <pc:sldMk cId="1732622597" sldId="274"/>
        </pc:sldMkLst>
      </pc:sldChg>
      <pc:sldChg chg="add">
        <pc:chgData name="Ishita Katyal" userId="69f0ce1865b1b472" providerId="LiveId" clId="{B2469A94-0550-4EDB-AE10-38198B6010ED}" dt="2024-09-30T03:15:17.052" v="658" actId="2890"/>
        <pc:sldMkLst>
          <pc:docMk/>
          <pc:sldMk cId="3538519550" sldId="275"/>
        </pc:sldMkLst>
      </pc:sldChg>
      <pc:sldChg chg="add">
        <pc:chgData name="Ishita Katyal" userId="69f0ce1865b1b472" providerId="LiveId" clId="{B2469A94-0550-4EDB-AE10-38198B6010ED}" dt="2024-09-30T03:17:31.641" v="682" actId="2890"/>
        <pc:sldMkLst>
          <pc:docMk/>
          <pc:sldMk cId="1311369865" sldId="276"/>
        </pc:sldMkLst>
      </pc:sldChg>
      <pc:sldChg chg="add">
        <pc:chgData name="Ishita Katyal" userId="69f0ce1865b1b472" providerId="LiveId" clId="{B2469A94-0550-4EDB-AE10-38198B6010ED}" dt="2024-09-30T03:18:06.414" v="684"/>
        <pc:sldMkLst>
          <pc:docMk/>
          <pc:sldMk cId="4136905068" sldId="277"/>
        </pc:sldMkLst>
      </pc:sldChg>
      <pc:sldChg chg="add">
        <pc:chgData name="Ishita Katyal" userId="69f0ce1865b1b472" providerId="LiveId" clId="{B2469A94-0550-4EDB-AE10-38198B6010ED}" dt="2024-09-30T03:20:35.634" v="713"/>
        <pc:sldMkLst>
          <pc:docMk/>
          <pc:sldMk cId="1860226097" sldId="278"/>
        </pc:sldMkLst>
      </pc:sldChg>
      <pc:sldChg chg="add">
        <pc:chgData name="Ishita Katyal" userId="69f0ce1865b1b472" providerId="LiveId" clId="{B2469A94-0550-4EDB-AE10-38198B6010ED}" dt="2024-09-30T03:22:48.507" v="737"/>
        <pc:sldMkLst>
          <pc:docMk/>
          <pc:sldMk cId="224272954" sldId="279"/>
        </pc:sldMkLst>
      </pc:sldChg>
      <pc:sldChg chg="add">
        <pc:chgData name="Ishita Katyal" userId="69f0ce1865b1b472" providerId="LiveId" clId="{B2469A94-0550-4EDB-AE10-38198B6010ED}" dt="2024-09-30T03:26:26.940" v="781"/>
        <pc:sldMkLst>
          <pc:docMk/>
          <pc:sldMk cId="1138809453" sldId="280"/>
        </pc:sldMkLst>
      </pc:sldChg>
      <pc:sldChg chg="add">
        <pc:chgData name="Ishita Katyal" userId="69f0ce1865b1b472" providerId="LiveId" clId="{B2469A94-0550-4EDB-AE10-38198B6010ED}" dt="2024-09-30T03:27:08.758" v="785"/>
        <pc:sldMkLst>
          <pc:docMk/>
          <pc:sldMk cId="1790016698" sldId="281"/>
        </pc:sldMkLst>
      </pc:sldChg>
      <pc:sldChg chg="addSp delSp modSp mod setBg">
        <pc:chgData name="Ishita Katyal" userId="69f0ce1865b1b472" providerId="LiveId" clId="{B2469A94-0550-4EDB-AE10-38198B6010ED}" dt="2024-10-01T23:44:12.969" v="895" actId="21"/>
        <pc:sldMkLst>
          <pc:docMk/>
          <pc:sldMk cId="1900797336" sldId="291"/>
        </pc:sldMkLst>
        <pc:spChg chg="add mod">
          <ac:chgData name="Ishita Katyal" userId="69f0ce1865b1b472" providerId="LiveId" clId="{B2469A94-0550-4EDB-AE10-38198B6010ED}" dt="2024-10-01T23:38:52.311" v="856" actId="1035"/>
          <ac:spMkLst>
            <pc:docMk/>
            <pc:sldMk cId="1900797336" sldId="291"/>
            <ac:spMk id="2" creationId="{272C3A2C-7BA3-519B-44C2-D231984FE924}"/>
          </ac:spMkLst>
        </pc:spChg>
        <pc:spChg chg="add mod">
          <ac:chgData name="Ishita Katyal" userId="69f0ce1865b1b472" providerId="LiveId" clId="{B2469A94-0550-4EDB-AE10-38198B6010ED}" dt="2024-10-01T23:38:01.040" v="816" actId="1076"/>
          <ac:spMkLst>
            <pc:docMk/>
            <pc:sldMk cId="1900797336" sldId="291"/>
            <ac:spMk id="3" creationId="{3B4998B9-15A6-056D-6D6B-1F4FF5BDBEB3}"/>
          </ac:spMkLst>
        </pc:spChg>
        <pc:spChg chg="add del mod">
          <ac:chgData name="Ishita Katyal" userId="69f0ce1865b1b472" providerId="LiveId" clId="{B2469A94-0550-4EDB-AE10-38198B6010ED}" dt="2024-10-01T23:44:12.969" v="895" actId="21"/>
          <ac:spMkLst>
            <pc:docMk/>
            <pc:sldMk cId="1900797336" sldId="291"/>
            <ac:spMk id="4" creationId="{7945C6ED-A8BB-185D-71DE-6214A17A18F6}"/>
          </ac:spMkLst>
        </pc:spChg>
        <pc:spChg chg="add del mod">
          <ac:chgData name="Ishita Katyal" userId="69f0ce1865b1b472" providerId="LiveId" clId="{B2469A94-0550-4EDB-AE10-38198B6010ED}" dt="2024-10-01T23:44:12.969" v="895" actId="21"/>
          <ac:spMkLst>
            <pc:docMk/>
            <pc:sldMk cId="1900797336" sldId="291"/>
            <ac:spMk id="5" creationId="{CEF04D1B-4E60-A19E-E303-C314965F8E2F}"/>
          </ac:spMkLst>
        </pc:spChg>
        <pc:spChg chg="add">
          <ac:chgData name="Ishita Katyal" userId="69f0ce1865b1b472" providerId="LiveId" clId="{B2469A94-0550-4EDB-AE10-38198B6010ED}" dt="2024-10-01T23:36:09.918" v="798" actId="26606"/>
          <ac:spMkLst>
            <pc:docMk/>
            <pc:sldMk cId="1900797336" sldId="291"/>
            <ac:spMk id="134" creationId="{5D9FC6AC-4A12-4825-8ABE-0732B8EF4D16}"/>
          </ac:spMkLst>
        </pc:spChg>
        <pc:grpChg chg="del">
          <ac:chgData name="Ishita Katyal" userId="69f0ce1865b1b472" providerId="LiveId" clId="{B2469A94-0550-4EDB-AE10-38198B6010ED}" dt="2024-10-01T23:35:56.464" v="795" actId="478"/>
          <ac:grpSpMkLst>
            <pc:docMk/>
            <pc:sldMk cId="1900797336" sldId="291"/>
            <ac:grpSpMk id="18" creationId="{A17F3728-7DD6-CEF2-08B4-BEDA7112C7F4}"/>
          </ac:grpSpMkLst>
        </pc:grpChg>
        <pc:picChg chg="add mod">
          <ac:chgData name="Ishita Katyal" userId="69f0ce1865b1b472" providerId="LiveId" clId="{B2469A94-0550-4EDB-AE10-38198B6010ED}" dt="2024-10-01T23:39:32.684" v="858" actId="208"/>
          <ac:picMkLst>
            <pc:docMk/>
            <pc:sldMk cId="1900797336" sldId="291"/>
            <ac:picMk id="129" creationId="{934668B8-D80B-5A22-AF0D-93D13DF23074}"/>
          </ac:picMkLst>
        </pc:picChg>
      </pc:sldChg>
      <pc:sldChg chg="addSp delSp modSp mod ord setBg">
        <pc:chgData name="Ishita Katyal" userId="69f0ce1865b1b472" providerId="LiveId" clId="{B2469A94-0550-4EDB-AE10-38198B6010ED}" dt="2024-10-01T23:53:17.054" v="977" actId="693"/>
        <pc:sldMkLst>
          <pc:docMk/>
          <pc:sldMk cId="4103297815" sldId="293"/>
        </pc:sldMkLst>
        <pc:spChg chg="add del mod">
          <ac:chgData name="Ishita Katyal" userId="69f0ce1865b1b472" providerId="LiveId" clId="{B2469A94-0550-4EDB-AE10-38198B6010ED}" dt="2024-10-01T23:50:17.019" v="947" actId="478"/>
          <ac:spMkLst>
            <pc:docMk/>
            <pc:sldMk cId="4103297815" sldId="293"/>
            <ac:spMk id="2" creationId="{5CC9FCA3-31A8-4AFE-52A1-544A339274BA}"/>
          </ac:spMkLst>
        </pc:spChg>
        <pc:spChg chg="add del mod">
          <ac:chgData name="Ishita Katyal" userId="69f0ce1865b1b472" providerId="LiveId" clId="{B2469A94-0550-4EDB-AE10-38198B6010ED}" dt="2024-10-01T23:50:15.016" v="946" actId="478"/>
          <ac:spMkLst>
            <pc:docMk/>
            <pc:sldMk cId="4103297815" sldId="293"/>
            <ac:spMk id="3" creationId="{68E11F7E-3D7D-1E92-CA34-60F0C1EE5AD4}"/>
          </ac:spMkLst>
        </pc:spChg>
        <pc:spChg chg="add mod">
          <ac:chgData name="Ishita Katyal" userId="69f0ce1865b1b472" providerId="LiveId" clId="{B2469A94-0550-4EDB-AE10-38198B6010ED}" dt="2024-10-01T23:52:23.954" v="973" actId="1076"/>
          <ac:spMkLst>
            <pc:docMk/>
            <pc:sldMk cId="4103297815" sldId="293"/>
            <ac:spMk id="4" creationId="{0937860D-0C79-9313-97C1-F7028E65602E}"/>
          </ac:spMkLst>
        </pc:spChg>
        <pc:spChg chg="add mod">
          <ac:chgData name="Ishita Katyal" userId="69f0ce1865b1b472" providerId="LiveId" clId="{B2469A94-0550-4EDB-AE10-38198B6010ED}" dt="2024-10-01T23:52:10.400" v="970" actId="1076"/>
          <ac:spMkLst>
            <pc:docMk/>
            <pc:sldMk cId="4103297815" sldId="293"/>
            <ac:spMk id="5" creationId="{66E959B6-507A-33EC-E78D-F6D4CF4760B9}"/>
          </ac:spMkLst>
        </pc:spChg>
        <pc:spChg chg="add del">
          <ac:chgData name="Ishita Katyal" userId="69f0ce1865b1b472" providerId="LiveId" clId="{B2469A94-0550-4EDB-AE10-38198B6010ED}" dt="2024-10-01T23:51:31.397" v="959" actId="26606"/>
          <ac:spMkLst>
            <pc:docMk/>
            <pc:sldMk cId="4103297815" sldId="293"/>
            <ac:spMk id="130" creationId="{7742A528-B5BC-48B8-92DE-9C2B44451A96}"/>
          </ac:spMkLst>
        </pc:spChg>
        <pc:spChg chg="add del">
          <ac:chgData name="Ishita Katyal" userId="69f0ce1865b1b472" providerId="LiveId" clId="{B2469A94-0550-4EDB-AE10-38198B6010ED}" dt="2024-10-01T23:51:31.388" v="958" actId="26606"/>
          <ac:spMkLst>
            <pc:docMk/>
            <pc:sldMk cId="4103297815" sldId="293"/>
            <ac:spMk id="132" creationId="{20CD21DB-082D-417D-A5AB-FC838AF9D944}"/>
          </ac:spMkLst>
        </pc:spChg>
        <pc:spChg chg="add del">
          <ac:chgData name="Ishita Katyal" userId="69f0ce1865b1b472" providerId="LiveId" clId="{B2469A94-0550-4EDB-AE10-38198B6010ED}" dt="2024-10-01T23:51:31.388" v="958" actId="26606"/>
          <ac:spMkLst>
            <pc:docMk/>
            <pc:sldMk cId="4103297815" sldId="293"/>
            <ac:spMk id="135" creationId="{ED55A19D-297C-4231-AD1F-08EF9B4AA8F4}"/>
          </ac:spMkLst>
        </pc:spChg>
        <pc:spChg chg="add del">
          <ac:chgData name="Ishita Katyal" userId="69f0ce1865b1b472" providerId="LiveId" clId="{B2469A94-0550-4EDB-AE10-38198B6010ED}" dt="2024-10-01T23:51:31.388" v="958" actId="26606"/>
          <ac:spMkLst>
            <pc:docMk/>
            <pc:sldMk cId="4103297815" sldId="293"/>
            <ac:spMk id="137" creationId="{EBAB6C56-3D38-4923-996E-BD474BBB91E9}"/>
          </ac:spMkLst>
        </pc:spChg>
        <pc:spChg chg="add del">
          <ac:chgData name="Ishita Katyal" userId="69f0ce1865b1b472" providerId="LiveId" clId="{B2469A94-0550-4EDB-AE10-38198B6010ED}" dt="2024-10-01T23:51:31.388" v="958" actId="26606"/>
          <ac:spMkLst>
            <pc:docMk/>
            <pc:sldMk cId="4103297815" sldId="293"/>
            <ac:spMk id="141" creationId="{7BD8AB83-2763-4392-B4B9-049CDF1F6EA4}"/>
          </ac:spMkLst>
        </pc:spChg>
        <pc:spChg chg="add del">
          <ac:chgData name="Ishita Katyal" userId="69f0ce1865b1b472" providerId="LiveId" clId="{B2469A94-0550-4EDB-AE10-38198B6010ED}" dt="2024-10-01T23:51:31.388" v="958" actId="26606"/>
          <ac:spMkLst>
            <pc:docMk/>
            <pc:sldMk cId="4103297815" sldId="293"/>
            <ac:spMk id="143" creationId="{480F071C-C35C-4CE1-8EE5-8ED96E2F4E25}"/>
          </ac:spMkLst>
        </pc:spChg>
        <pc:spChg chg="add del">
          <ac:chgData name="Ishita Katyal" userId="69f0ce1865b1b472" providerId="LiveId" clId="{B2469A94-0550-4EDB-AE10-38198B6010ED}" dt="2024-10-01T23:51:31.388" v="958" actId="26606"/>
          <ac:spMkLst>
            <pc:docMk/>
            <pc:sldMk cId="4103297815" sldId="293"/>
            <ac:spMk id="145" creationId="{CD97FAB4-59E0-4E65-B50B-867B14D2A067}"/>
          </ac:spMkLst>
        </pc:spChg>
        <pc:spChg chg="add del">
          <ac:chgData name="Ishita Katyal" userId="69f0ce1865b1b472" providerId="LiveId" clId="{B2469A94-0550-4EDB-AE10-38198B6010ED}" dt="2024-10-01T23:51:31.388" v="958" actId="26606"/>
          <ac:spMkLst>
            <pc:docMk/>
            <pc:sldMk cId="4103297815" sldId="293"/>
            <ac:spMk id="147" creationId="{0D578F4B-2751-4FC2-8853-FAC5C59139C1}"/>
          </ac:spMkLst>
        </pc:spChg>
        <pc:spChg chg="add del">
          <ac:chgData name="Ishita Katyal" userId="69f0ce1865b1b472" providerId="LiveId" clId="{B2469A94-0550-4EDB-AE10-38198B6010ED}" dt="2024-10-01T23:51:52.301" v="965" actId="26606"/>
          <ac:spMkLst>
            <pc:docMk/>
            <pc:sldMk cId="4103297815" sldId="293"/>
            <ac:spMk id="149" creationId="{7742A528-B5BC-48B8-92DE-9C2B44451A96}"/>
          </ac:spMkLst>
        </pc:spChg>
        <pc:spChg chg="add del">
          <ac:chgData name="Ishita Katyal" userId="69f0ce1865b1b472" providerId="LiveId" clId="{B2469A94-0550-4EDB-AE10-38198B6010ED}" dt="2024-10-01T23:51:52.294" v="964" actId="26606"/>
          <ac:spMkLst>
            <pc:docMk/>
            <pc:sldMk cId="4103297815" sldId="293"/>
            <ac:spMk id="154" creationId="{E722B2DD-E14D-4972-9D98-5D6E61B1B2D2}"/>
          </ac:spMkLst>
        </pc:spChg>
        <pc:spChg chg="add del">
          <ac:chgData name="Ishita Katyal" userId="69f0ce1865b1b472" providerId="LiveId" clId="{B2469A94-0550-4EDB-AE10-38198B6010ED}" dt="2024-10-01T23:51:52.294" v="964" actId="26606"/>
          <ac:spMkLst>
            <pc:docMk/>
            <pc:sldMk cId="4103297815" sldId="293"/>
            <ac:spMk id="156" creationId="{0CFB124C-4B0C-4A81-8633-17257B151642}"/>
          </ac:spMkLst>
        </pc:spChg>
        <pc:spChg chg="add">
          <ac:chgData name="Ishita Katyal" userId="69f0ce1865b1b472" providerId="LiveId" clId="{B2469A94-0550-4EDB-AE10-38198B6010ED}" dt="2024-10-01T23:51:52.301" v="965" actId="26606"/>
          <ac:spMkLst>
            <pc:docMk/>
            <pc:sldMk cId="4103297815" sldId="293"/>
            <ac:spMk id="158" creationId="{5D9FC6AC-4A12-4825-8ABE-0732B8EF4D16}"/>
          </ac:spMkLst>
        </pc:spChg>
        <pc:grpChg chg="del">
          <ac:chgData name="Ishita Katyal" userId="69f0ce1865b1b472" providerId="LiveId" clId="{B2469A94-0550-4EDB-AE10-38198B6010ED}" dt="2024-10-01T23:47:20.571" v="916" actId="478"/>
          <ac:grpSpMkLst>
            <pc:docMk/>
            <pc:sldMk cId="4103297815" sldId="293"/>
            <ac:grpSpMk id="12" creationId="{4C34B8F8-DC04-BA29-7223-F2833B28957B}"/>
          </ac:grpSpMkLst>
        </pc:grpChg>
        <pc:picChg chg="add mod">
          <ac:chgData name="Ishita Katyal" userId="69f0ce1865b1b472" providerId="LiveId" clId="{B2469A94-0550-4EDB-AE10-38198B6010ED}" dt="2024-10-01T23:53:17.054" v="977" actId="693"/>
          <ac:picMkLst>
            <pc:docMk/>
            <pc:sldMk cId="4103297815" sldId="293"/>
            <ac:picMk id="111" creationId="{ACDD1ECC-39B3-C8DC-CFC9-FB5C24E985FA}"/>
          </ac:picMkLst>
        </pc:picChg>
        <pc:picChg chg="add del mod">
          <ac:chgData name="Ishita Katyal" userId="69f0ce1865b1b472" providerId="LiveId" clId="{B2469A94-0550-4EDB-AE10-38198B6010ED}" dt="2024-10-01T23:51:35.110" v="960" actId="478"/>
          <ac:picMkLst>
            <pc:docMk/>
            <pc:sldMk cId="4103297815" sldId="293"/>
            <ac:picMk id="119" creationId="{C39B4707-A80A-D96F-1D19-D489D4F705B9}"/>
          </ac:picMkLst>
        </pc:picChg>
        <pc:picChg chg="add del mod">
          <ac:chgData name="Ishita Katyal" userId="69f0ce1865b1b472" providerId="LiveId" clId="{B2469A94-0550-4EDB-AE10-38198B6010ED}" dt="2024-10-01T23:50:39.436" v="951" actId="478"/>
          <ac:picMkLst>
            <pc:docMk/>
            <pc:sldMk cId="4103297815" sldId="293"/>
            <ac:picMk id="125" creationId="{958F95E1-08C7-B970-E999-EF087A64667D}"/>
          </ac:picMkLst>
        </pc:picChg>
        <pc:picChg chg="add del mod">
          <ac:chgData name="Ishita Katyal" userId="69f0ce1865b1b472" providerId="LiveId" clId="{B2469A94-0550-4EDB-AE10-38198B6010ED}" dt="2024-10-01T23:50:02.605" v="944" actId="478"/>
          <ac:picMkLst>
            <pc:docMk/>
            <pc:sldMk cId="4103297815" sldId="293"/>
            <ac:picMk id="139" creationId="{98DD323B-075B-4E89-8C85-51215AB354FF}"/>
          </ac:picMkLst>
        </pc:picChg>
      </pc:sldChg>
      <pc:sldChg chg="add">
        <pc:chgData name="Ishita Katyal" userId="69f0ce1865b1b472" providerId="LiveId" clId="{B2469A94-0550-4EDB-AE10-38198B6010ED}" dt="2024-10-01T23:35:46.589" v="793"/>
        <pc:sldMkLst>
          <pc:docMk/>
          <pc:sldMk cId="2618566657" sldId="294"/>
        </pc:sldMkLst>
      </pc:sldChg>
      <pc:sldChg chg="addSp delSp modSp add mod ord setBg">
        <pc:chgData name="Ishita Katyal" userId="69f0ce1865b1b472" providerId="LiveId" clId="{B2469A94-0550-4EDB-AE10-38198B6010ED}" dt="2024-10-01T23:46:51.476" v="909" actId="14100"/>
        <pc:sldMkLst>
          <pc:docMk/>
          <pc:sldMk cId="1427401788" sldId="295"/>
        </pc:sldMkLst>
        <pc:spChg chg="add del mod">
          <ac:chgData name="Ishita Katyal" userId="69f0ce1865b1b472" providerId="LiveId" clId="{B2469A94-0550-4EDB-AE10-38198B6010ED}" dt="2024-10-01T23:43:36.846" v="889" actId="21"/>
          <ac:spMkLst>
            <pc:docMk/>
            <pc:sldMk cId="1427401788" sldId="295"/>
            <ac:spMk id="2" creationId="{7945C6ED-A8BB-185D-71DE-6214A17A18F6}"/>
          </ac:spMkLst>
        </pc:spChg>
        <pc:spChg chg="add del mod">
          <ac:chgData name="Ishita Katyal" userId="69f0ce1865b1b472" providerId="LiveId" clId="{B2469A94-0550-4EDB-AE10-38198B6010ED}" dt="2024-10-01T23:43:36.846" v="889" actId="21"/>
          <ac:spMkLst>
            <pc:docMk/>
            <pc:sldMk cId="1427401788" sldId="295"/>
            <ac:spMk id="3" creationId="{CEF04D1B-4E60-A19E-E303-C314965F8E2F}"/>
          </ac:spMkLst>
        </pc:spChg>
        <pc:spChg chg="add mod">
          <ac:chgData name="Ishita Katyal" userId="69f0ce1865b1b472" providerId="LiveId" clId="{B2469A94-0550-4EDB-AE10-38198B6010ED}" dt="2024-10-01T23:46:10.006" v="906" actId="1076"/>
          <ac:spMkLst>
            <pc:docMk/>
            <pc:sldMk cId="1427401788" sldId="295"/>
            <ac:spMk id="4" creationId="{7945C6ED-A8BB-185D-71DE-6214A17A18F6}"/>
          </ac:spMkLst>
        </pc:spChg>
        <pc:spChg chg="add mod">
          <ac:chgData name="Ishita Katyal" userId="69f0ce1865b1b472" providerId="LiveId" clId="{B2469A94-0550-4EDB-AE10-38198B6010ED}" dt="2024-10-01T23:44:19.340" v="897" actId="1076"/>
          <ac:spMkLst>
            <pc:docMk/>
            <pc:sldMk cId="1427401788" sldId="295"/>
            <ac:spMk id="5" creationId="{CEF04D1B-4E60-A19E-E303-C314965F8E2F}"/>
          </ac:spMkLst>
        </pc:spChg>
        <pc:spChg chg="add mod">
          <ac:chgData name="Ishita Katyal" userId="69f0ce1865b1b472" providerId="LiveId" clId="{B2469A94-0550-4EDB-AE10-38198B6010ED}" dt="2024-10-01T23:46:51.476" v="909" actId="14100"/>
          <ac:spMkLst>
            <pc:docMk/>
            <pc:sldMk cId="1427401788" sldId="295"/>
            <ac:spMk id="6" creationId="{7AD7D303-647A-69CC-66E9-3DB949E7DE1A}"/>
          </ac:spMkLst>
        </pc:spChg>
        <pc:spChg chg="add del mod">
          <ac:chgData name="Ishita Katyal" userId="69f0ce1865b1b472" providerId="LiveId" clId="{B2469A94-0550-4EDB-AE10-38198B6010ED}" dt="2024-10-01T23:44:05.177" v="893" actId="26606"/>
          <ac:spMkLst>
            <pc:docMk/>
            <pc:sldMk cId="1427401788" sldId="295"/>
            <ac:spMk id="132" creationId="{3C915414-2809-4735-A560-0D5FE66700D8}"/>
          </ac:spMkLst>
        </pc:spChg>
        <pc:spChg chg="add del mod">
          <ac:chgData name="Ishita Katyal" userId="69f0ce1865b1b472" providerId="LiveId" clId="{B2469A94-0550-4EDB-AE10-38198B6010ED}" dt="2024-10-01T23:44:05.177" v="893" actId="26606"/>
          <ac:spMkLst>
            <pc:docMk/>
            <pc:sldMk cId="1427401788" sldId="295"/>
            <ac:spMk id="163" creationId="{D665D759-2DF8-4D47-8386-4BA28901A79D}"/>
          </ac:spMkLst>
        </pc:spChg>
        <pc:spChg chg="add del">
          <ac:chgData name="Ishita Katyal" userId="69f0ce1865b1b472" providerId="LiveId" clId="{B2469A94-0550-4EDB-AE10-38198B6010ED}" dt="2024-10-01T23:44:05.170" v="892" actId="26606"/>
          <ac:spMkLst>
            <pc:docMk/>
            <pc:sldMk cId="1427401788" sldId="295"/>
            <ac:spMk id="168" creationId="{5D9FC6AC-4A12-4825-8ABE-0732B8EF4D16}"/>
          </ac:spMkLst>
        </pc:spChg>
        <pc:spChg chg="add">
          <ac:chgData name="Ishita Katyal" userId="69f0ce1865b1b472" providerId="LiveId" clId="{B2469A94-0550-4EDB-AE10-38198B6010ED}" dt="2024-10-01T23:44:05.177" v="893" actId="26606"/>
          <ac:spMkLst>
            <pc:docMk/>
            <pc:sldMk cId="1427401788" sldId="295"/>
            <ac:spMk id="170" creationId="{16B067B1-F4E5-4FDF-813D-C9E872E80075}"/>
          </ac:spMkLst>
        </pc:spChg>
        <pc:grpChg chg="del">
          <ac:chgData name="Ishita Katyal" userId="69f0ce1865b1b472" providerId="LiveId" clId="{B2469A94-0550-4EDB-AE10-38198B6010ED}" dt="2024-10-01T23:40:17.945" v="864" actId="478"/>
          <ac:grpSpMkLst>
            <pc:docMk/>
            <pc:sldMk cId="1427401788" sldId="295"/>
            <ac:grpSpMk id="12" creationId="{4C34B8F8-DC04-BA29-7223-F2833B28957B}"/>
          </ac:grpSpMkLst>
        </pc:grpChg>
        <pc:grpChg chg="add del">
          <ac:chgData name="Ishita Katyal" userId="69f0ce1865b1b472" providerId="LiveId" clId="{B2469A94-0550-4EDB-AE10-38198B6010ED}" dt="2024-10-01T23:44:05.177" v="893" actId="26606"/>
          <ac:grpSpMkLst>
            <pc:docMk/>
            <pc:sldMk cId="1427401788" sldId="295"/>
            <ac:grpSpMk id="134" creationId="{24413201-85BF-4680-A7D4-10CDBD03569C}"/>
          </ac:grpSpMkLst>
        </pc:grpChg>
        <pc:picChg chg="add mod">
          <ac:chgData name="Ishita Katyal" userId="69f0ce1865b1b472" providerId="LiveId" clId="{B2469A94-0550-4EDB-AE10-38198B6010ED}" dt="2024-10-01T23:46:05.502" v="905" actId="693"/>
          <ac:picMkLst>
            <pc:docMk/>
            <pc:sldMk cId="1427401788" sldId="295"/>
            <ac:picMk id="127" creationId="{78D6B78A-31D3-3E7A-360A-FA45FA14F9DF}"/>
          </ac:picMkLst>
        </pc:pic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35" creationId="{1F819D8C-C8E5-4336-9882-79FBF6555189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36" creationId="{7D732480-09E4-401A-B2D9-E6C662FBCA29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37" creationId="{87D8355C-E417-4D36-91FF-2CC1E1FE9FF3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38" creationId="{6ADF7267-EAAE-43CE-ACEF-608328FB1787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39" creationId="{54C901E2-0CDB-4316-B262-3B9E68F33502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40" creationId="{D8F6D31A-084C-4F10-9A8F-A9645DFB7150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41" creationId="{E38E09F0-F130-45B5-B0AF-7EF3F0172AD5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42" creationId="{569330E2-17DA-4F0D-B377-6E4499C79A15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43" creationId="{A3192707-5744-4C77-8CD6-D682F908009A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44" creationId="{E367A44A-5DD0-43B5-B6DB-1CA3BC5AF0B2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45" creationId="{280809D1-164B-4A0C-84BB-2AC46F3BDE52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46" creationId="{E379EC94-3698-4695-8CE7-61DBDF5EE654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47" creationId="{8755B95C-6A71-4D4F-8F48-B21F893E6FB1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48" creationId="{6099C53A-E394-462E-BF63-1639A8E28318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49" creationId="{9AC427FF-C3BE-45A0-9FB1-A6A4C8C4CD85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50" creationId="{2B15D91A-BF52-4704-8F6B-A7C474618191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51" creationId="{1D9241FD-0E0D-409B-A2AF-8F06ACB75778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52" creationId="{F8B3D884-11F6-4FF3-82C2-1C2311451C61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53" creationId="{A15AB342-981A-44B4-846D-B0B2394ACF01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54" creationId="{872C80E7-0A00-4063-BEE2-6B6B446A4A72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55" creationId="{CDDFAF9B-F940-4E8C-905E-31851E6E716D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56" creationId="{DE75405B-4987-4ED0-838B-B550E11C50A7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57" creationId="{2D23C412-06C7-4364-B5C1-6492A9D36BCD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58" creationId="{3E558B2C-BA31-4EF6-AA51-34C38C4FAC19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59" creationId="{49BF6B7B-33CA-48B1-A1DC-E4917FB89D99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60" creationId="{B91E8E40-9C42-4E16-980F-D9B38872F361}"/>
          </ac:cxnSpMkLst>
        </pc:cxnChg>
        <pc:cxnChg chg="mod">
          <ac:chgData name="Ishita Katyal" userId="69f0ce1865b1b472" providerId="LiveId" clId="{B2469A94-0550-4EDB-AE10-38198B6010ED}" dt="2024-10-01T23:42:37.538" v="885" actId="2085"/>
          <ac:cxnSpMkLst>
            <pc:docMk/>
            <pc:sldMk cId="1427401788" sldId="295"/>
            <ac:cxnSpMk id="161" creationId="{6B7E3690-D803-4CC7-BA93-B51ACF040FBF}"/>
          </ac:cxnSpMkLst>
        </pc:cxnChg>
      </pc:sldChg>
      <pc:sldChg chg="add">
        <pc:chgData name="Ishita Katyal" userId="69f0ce1865b1b472" providerId="LiveId" clId="{B2469A94-0550-4EDB-AE10-38198B6010ED}" dt="2024-10-01T23:47:09.271" v="910"/>
        <pc:sldMkLst>
          <pc:docMk/>
          <pc:sldMk cId="2006188161" sldId="296"/>
        </pc:sldMkLst>
      </pc:sldChg>
      <pc:sldChg chg="addSp delSp modSp add mod ord setBg">
        <pc:chgData name="Ishita Katyal" userId="69f0ce1865b1b472" providerId="LiveId" clId="{B2469A94-0550-4EDB-AE10-38198B6010ED}" dt="2024-10-01T23:56:40.398" v="1010" actId="207"/>
        <pc:sldMkLst>
          <pc:docMk/>
          <pc:sldMk cId="2653273131" sldId="297"/>
        </pc:sldMkLst>
        <pc:spChg chg="del">
          <ac:chgData name="Ishita Katyal" userId="69f0ce1865b1b472" providerId="LiveId" clId="{B2469A94-0550-4EDB-AE10-38198B6010ED}" dt="2024-10-01T23:53:52.010" v="985" actId="21"/>
          <ac:spMkLst>
            <pc:docMk/>
            <pc:sldMk cId="2653273131" sldId="297"/>
            <ac:spMk id="2" creationId="{5CC9FCA3-31A8-4AFE-52A1-544A339274BA}"/>
          </ac:spMkLst>
        </pc:spChg>
        <pc:spChg chg="del">
          <ac:chgData name="Ishita Katyal" userId="69f0ce1865b1b472" providerId="LiveId" clId="{B2469A94-0550-4EDB-AE10-38198B6010ED}" dt="2024-10-01T23:53:52.010" v="985" actId="21"/>
          <ac:spMkLst>
            <pc:docMk/>
            <pc:sldMk cId="2653273131" sldId="297"/>
            <ac:spMk id="3" creationId="{68E11F7E-3D7D-1E92-CA34-60F0C1EE5AD4}"/>
          </ac:spMkLst>
        </pc:spChg>
        <pc:spChg chg="add mod">
          <ac:chgData name="Ishita Katyal" userId="69f0ce1865b1b472" providerId="LiveId" clId="{B2469A94-0550-4EDB-AE10-38198B6010ED}" dt="2024-10-01T23:56:40.398" v="1010" actId="207"/>
          <ac:spMkLst>
            <pc:docMk/>
            <pc:sldMk cId="2653273131" sldId="297"/>
            <ac:spMk id="5" creationId="{3A15A822-5081-00C5-A9CC-DECF259CD169}"/>
          </ac:spMkLst>
        </pc:spChg>
        <pc:spChg chg="add mod">
          <ac:chgData name="Ishita Katyal" userId="69f0ce1865b1b472" providerId="LiveId" clId="{B2469A94-0550-4EDB-AE10-38198B6010ED}" dt="2024-10-01T23:56:15.162" v="1007" actId="14861"/>
          <ac:spMkLst>
            <pc:docMk/>
            <pc:sldMk cId="2653273131" sldId="297"/>
            <ac:spMk id="6" creationId="{750996DB-50F6-9B60-BC8E-5E6014CA2E49}"/>
          </ac:spMkLst>
        </pc:spChg>
        <pc:spChg chg="add del">
          <ac:chgData name="Ishita Katyal" userId="69f0ce1865b1b472" providerId="LiveId" clId="{B2469A94-0550-4EDB-AE10-38198B6010ED}" dt="2024-10-01T23:54:36.048" v="994" actId="26606"/>
          <ac:spMkLst>
            <pc:docMk/>
            <pc:sldMk cId="2653273131" sldId="297"/>
            <ac:spMk id="114" creationId="{3DF0D2C0-CD0C-470C-8851-D8B2CC417CB9}"/>
          </ac:spMkLst>
        </pc:spChg>
        <pc:spChg chg="add">
          <ac:chgData name="Ishita Katyal" userId="69f0ce1865b1b472" providerId="LiveId" clId="{B2469A94-0550-4EDB-AE10-38198B6010ED}" dt="2024-10-01T23:54:36.072" v="995" actId="26606"/>
          <ac:spMkLst>
            <pc:docMk/>
            <pc:sldMk cId="2653273131" sldId="297"/>
            <ac:spMk id="116" creationId="{8276E914-D126-4153-AEBF-1B9B6361C2B7}"/>
          </ac:spMkLst>
        </pc:spChg>
        <pc:spChg chg="add del">
          <ac:chgData name="Ishita Katyal" userId="69f0ce1865b1b472" providerId="LiveId" clId="{B2469A94-0550-4EDB-AE10-38198B6010ED}" dt="2024-10-01T23:54:34.702" v="992" actId="26606"/>
          <ac:spMkLst>
            <pc:docMk/>
            <pc:sldMk cId="2653273131" sldId="297"/>
            <ac:spMk id="118" creationId="{A8D57A06-A426-446D-B02C-A2DC6B62E45E}"/>
          </ac:spMkLst>
        </pc:spChg>
        <pc:spChg chg="add del">
          <ac:chgData name="Ishita Katyal" userId="69f0ce1865b1b472" providerId="LiveId" clId="{B2469A94-0550-4EDB-AE10-38198B6010ED}" dt="2024-10-01T23:54:34.702" v="992" actId="26606"/>
          <ac:spMkLst>
            <pc:docMk/>
            <pc:sldMk cId="2653273131" sldId="297"/>
            <ac:spMk id="119" creationId="{AB8C311F-7253-4AED-9701-7FC0708C41C7}"/>
          </ac:spMkLst>
        </pc:spChg>
        <pc:spChg chg="add del">
          <ac:chgData name="Ishita Katyal" userId="69f0ce1865b1b472" providerId="LiveId" clId="{B2469A94-0550-4EDB-AE10-38198B6010ED}" dt="2024-10-01T23:54:34.702" v="992" actId="26606"/>
          <ac:spMkLst>
            <pc:docMk/>
            <pc:sldMk cId="2653273131" sldId="297"/>
            <ac:spMk id="120" creationId="{FD073016-B734-483B-8953-5BADEE145112}"/>
          </ac:spMkLst>
        </pc:spChg>
        <pc:spChg chg="add del">
          <ac:chgData name="Ishita Katyal" userId="69f0ce1865b1b472" providerId="LiveId" clId="{B2469A94-0550-4EDB-AE10-38198B6010ED}" dt="2024-10-01T23:54:34.702" v="992" actId="26606"/>
          <ac:spMkLst>
            <pc:docMk/>
            <pc:sldMk cId="2653273131" sldId="297"/>
            <ac:spMk id="121" creationId="{90A7EAB6-59D3-4325-8DE6-E0CA4009CE53}"/>
          </ac:spMkLst>
        </pc:spChg>
        <pc:spChg chg="add del">
          <ac:chgData name="Ishita Katyal" userId="69f0ce1865b1b472" providerId="LiveId" clId="{B2469A94-0550-4EDB-AE10-38198B6010ED}" dt="2024-10-01T23:54:36.048" v="994" actId="26606"/>
          <ac:spMkLst>
            <pc:docMk/>
            <pc:sldMk cId="2653273131" sldId="297"/>
            <ac:spMk id="123" creationId="{69E6EFEE-6516-482C-B143-F97F9BF89D0E}"/>
          </ac:spMkLst>
        </pc:spChg>
        <pc:spChg chg="add">
          <ac:chgData name="Ishita Katyal" userId="69f0ce1865b1b472" providerId="LiveId" clId="{B2469A94-0550-4EDB-AE10-38198B6010ED}" dt="2024-10-01T23:54:36.072" v="995" actId="26606"/>
          <ac:spMkLst>
            <pc:docMk/>
            <pc:sldMk cId="2653273131" sldId="297"/>
            <ac:spMk id="125" creationId="{B94BF6D8-BAB7-4EB4-9B19-BB8B2F0F700E}"/>
          </ac:spMkLst>
        </pc:spChg>
        <pc:spChg chg="add">
          <ac:chgData name="Ishita Katyal" userId="69f0ce1865b1b472" providerId="LiveId" clId="{B2469A94-0550-4EDB-AE10-38198B6010ED}" dt="2024-10-01T23:54:36.072" v="995" actId="26606"/>
          <ac:spMkLst>
            <pc:docMk/>
            <pc:sldMk cId="2653273131" sldId="297"/>
            <ac:spMk id="126" creationId="{B233FAAD-5E0A-4FBB-9800-1DAEE5039AF6}"/>
          </ac:spMkLst>
        </pc:spChg>
        <pc:grpChg chg="add del">
          <ac:chgData name="Ishita Katyal" userId="69f0ce1865b1b472" providerId="LiveId" clId="{B2469A94-0550-4EDB-AE10-38198B6010ED}" dt="2024-10-01T23:54:23.394" v="990" actId="26606"/>
          <ac:grpSpMkLst>
            <pc:docMk/>
            <pc:sldMk cId="2653273131" sldId="297"/>
            <ac:grpSpMk id="112" creationId="{A182C109-9E4C-3C96-8794-9411573CBDAF}"/>
          </ac:grpSpMkLst>
        </pc:grpChg>
        <pc:picChg chg="add del mod">
          <ac:chgData name="Ishita Katyal" userId="69f0ce1865b1b472" providerId="LiveId" clId="{B2469A94-0550-4EDB-AE10-38198B6010ED}" dt="2024-10-01T23:50:42.903" v="952" actId="478"/>
          <ac:picMkLst>
            <pc:docMk/>
            <pc:sldMk cId="2653273131" sldId="297"/>
            <ac:picMk id="4" creationId="{B8ED8176-60A9-2370-0BC8-A72BAA03BEAE}"/>
          </ac:picMkLst>
        </pc:picChg>
        <pc:picChg chg="add mod">
          <ac:chgData name="Ishita Katyal" userId="69f0ce1865b1b472" providerId="LiveId" clId="{B2469A94-0550-4EDB-AE10-38198B6010ED}" dt="2024-10-01T23:55:38.236" v="1002" actId="693"/>
          <ac:picMkLst>
            <pc:docMk/>
            <pc:sldMk cId="2653273131" sldId="297"/>
            <ac:picMk id="107" creationId="{6A72909C-8553-3036-8453-0143F01EAB9C}"/>
          </ac:picMkLst>
        </pc:picChg>
        <pc:picChg chg="del mod">
          <ac:chgData name="Ishita Katyal" userId="69f0ce1865b1b472" providerId="LiveId" clId="{B2469A94-0550-4EDB-AE10-38198B6010ED}" dt="2024-10-01T23:53:45.069" v="984" actId="478"/>
          <ac:picMkLst>
            <pc:docMk/>
            <pc:sldMk cId="2653273131" sldId="297"/>
            <ac:picMk id="139" creationId="{98DD323B-075B-4E89-8C85-51215AB354FF}"/>
          </ac:picMkLst>
        </pc:picChg>
      </pc:sldChg>
      <pc:sldChg chg="addSp delSp modSp add mod ord setBg">
        <pc:chgData name="Ishita Katyal" userId="69f0ce1865b1b472" providerId="LiveId" clId="{B2469A94-0550-4EDB-AE10-38198B6010ED}" dt="2024-10-02T00:00:46.423" v="1047" actId="1076"/>
        <pc:sldMkLst>
          <pc:docMk/>
          <pc:sldMk cId="1550015746" sldId="298"/>
        </pc:sldMkLst>
        <pc:spChg chg="del">
          <ac:chgData name="Ishita Katyal" userId="69f0ce1865b1b472" providerId="LiveId" clId="{B2469A94-0550-4EDB-AE10-38198B6010ED}" dt="2024-10-01T23:57:48.411" v="1025" actId="21"/>
          <ac:spMkLst>
            <pc:docMk/>
            <pc:sldMk cId="1550015746" sldId="298"/>
            <ac:spMk id="2" creationId="{5CC9FCA3-31A8-4AFE-52A1-544A339274BA}"/>
          </ac:spMkLst>
        </pc:spChg>
        <pc:spChg chg="del">
          <ac:chgData name="Ishita Katyal" userId="69f0ce1865b1b472" providerId="LiveId" clId="{B2469A94-0550-4EDB-AE10-38198B6010ED}" dt="2024-10-01T23:57:48.411" v="1025" actId="21"/>
          <ac:spMkLst>
            <pc:docMk/>
            <pc:sldMk cId="1550015746" sldId="298"/>
            <ac:spMk id="3" creationId="{68E11F7E-3D7D-1E92-CA34-60F0C1EE5AD4}"/>
          </ac:spMkLst>
        </pc:spChg>
        <pc:spChg chg="add del mod">
          <ac:chgData name="Ishita Katyal" userId="69f0ce1865b1b472" providerId="LiveId" clId="{B2469A94-0550-4EDB-AE10-38198B6010ED}" dt="2024-10-01T23:57:24.580" v="1020" actId="478"/>
          <ac:spMkLst>
            <pc:docMk/>
            <pc:sldMk cId="1550015746" sldId="298"/>
            <ac:spMk id="4" creationId="{5CC9FCA3-31A8-4AFE-52A1-544A339274BA}"/>
          </ac:spMkLst>
        </pc:spChg>
        <pc:spChg chg="add del mod">
          <ac:chgData name="Ishita Katyal" userId="69f0ce1865b1b472" providerId="LiveId" clId="{B2469A94-0550-4EDB-AE10-38198B6010ED}" dt="2024-10-01T23:57:17.207" v="1017" actId="478"/>
          <ac:spMkLst>
            <pc:docMk/>
            <pc:sldMk cId="1550015746" sldId="298"/>
            <ac:spMk id="5" creationId="{68E11F7E-3D7D-1E92-CA34-60F0C1EE5AD4}"/>
          </ac:spMkLst>
        </pc:spChg>
        <pc:spChg chg="add mod">
          <ac:chgData name="Ishita Katyal" userId="69f0ce1865b1b472" providerId="LiveId" clId="{B2469A94-0550-4EDB-AE10-38198B6010ED}" dt="2024-10-02T00:00:10.965" v="1043" actId="14861"/>
          <ac:spMkLst>
            <pc:docMk/>
            <pc:sldMk cId="1550015746" sldId="298"/>
            <ac:spMk id="6" creationId="{C031C37C-893E-97C5-FE08-3100FD6911D1}"/>
          </ac:spMkLst>
        </pc:spChg>
        <pc:spChg chg="add mod">
          <ac:chgData name="Ishita Katyal" userId="69f0ce1865b1b472" providerId="LiveId" clId="{B2469A94-0550-4EDB-AE10-38198B6010ED}" dt="2024-10-02T00:00:46.423" v="1047" actId="1076"/>
          <ac:spMkLst>
            <pc:docMk/>
            <pc:sldMk cId="1550015746" sldId="298"/>
            <ac:spMk id="7" creationId="{2A1F6B1C-E78D-F5B5-A776-698BB57C8868}"/>
          </ac:spMkLst>
        </pc:spChg>
        <pc:spChg chg="add">
          <ac:chgData name="Ishita Katyal" userId="69f0ce1865b1b472" providerId="LiveId" clId="{B2469A94-0550-4EDB-AE10-38198B6010ED}" dt="2024-10-01T23:58:38.925" v="1029" actId="26606"/>
          <ac:spMkLst>
            <pc:docMk/>
            <pc:sldMk cId="1550015746" sldId="298"/>
            <ac:spMk id="102" creationId="{3B5F8FB9-93B9-4832-A062-85E1B6A5AFA4}"/>
          </ac:spMkLst>
        </pc:spChg>
        <pc:spChg chg="add">
          <ac:chgData name="Ishita Katyal" userId="69f0ce1865b1b472" providerId="LiveId" clId="{B2469A94-0550-4EDB-AE10-38198B6010ED}" dt="2024-10-01T23:58:38.925" v="1029" actId="26606"/>
          <ac:spMkLst>
            <pc:docMk/>
            <pc:sldMk cId="1550015746" sldId="298"/>
            <ac:spMk id="104" creationId="{F37E8EB2-7BE0-4F3D-921C-F4E9C2C14929}"/>
          </ac:spMkLst>
        </pc:spChg>
        <pc:spChg chg="add">
          <ac:chgData name="Ishita Katyal" userId="69f0ce1865b1b472" providerId="LiveId" clId="{B2469A94-0550-4EDB-AE10-38198B6010ED}" dt="2024-10-01T23:58:38.925" v="1029" actId="26606"/>
          <ac:spMkLst>
            <pc:docMk/>
            <pc:sldMk cId="1550015746" sldId="298"/>
            <ac:spMk id="106" creationId="{E77AE46B-A945-4A7E-9911-903176079DD0}"/>
          </ac:spMkLst>
        </pc:spChg>
        <pc:picChg chg="add mod modCrop">
          <ac:chgData name="Ishita Katyal" userId="69f0ce1865b1b472" providerId="LiveId" clId="{B2469A94-0550-4EDB-AE10-38198B6010ED}" dt="2024-10-02T00:00:41.585" v="1046" actId="14100"/>
          <ac:picMkLst>
            <pc:docMk/>
            <pc:sldMk cId="1550015746" sldId="298"/>
            <ac:picMk id="97" creationId="{437B039A-DCC5-6383-E156-C15A948E77C5}"/>
          </ac:picMkLst>
        </pc:picChg>
        <pc:picChg chg="add del mod">
          <ac:chgData name="Ishita Katyal" userId="69f0ce1865b1b472" providerId="LiveId" clId="{B2469A94-0550-4EDB-AE10-38198B6010ED}" dt="2024-10-01T23:57:31.536" v="1021" actId="478"/>
          <ac:picMkLst>
            <pc:docMk/>
            <pc:sldMk cId="1550015746" sldId="298"/>
            <ac:picMk id="103" creationId="{A6A48995-79C5-8DA4-0D7E-47CCB236AE5B}"/>
          </ac:picMkLst>
        </pc:picChg>
        <pc:picChg chg="del">
          <ac:chgData name="Ishita Katyal" userId="69f0ce1865b1b472" providerId="LiveId" clId="{B2469A94-0550-4EDB-AE10-38198B6010ED}" dt="2024-10-01T23:57:13.974" v="1016" actId="478"/>
          <ac:picMkLst>
            <pc:docMk/>
            <pc:sldMk cId="1550015746" sldId="298"/>
            <ac:picMk id="139" creationId="{98DD323B-075B-4E89-8C85-51215AB354FF}"/>
          </ac:picMkLst>
        </pc:picChg>
      </pc:sldChg>
      <pc:sldChg chg="addSp delSp modSp add mod ord setBg">
        <pc:chgData name="Ishita Katyal" userId="69f0ce1865b1b472" providerId="LiveId" clId="{B2469A94-0550-4EDB-AE10-38198B6010ED}" dt="2024-10-02T00:03:18.989" v="1069" actId="14861"/>
        <pc:sldMkLst>
          <pc:docMk/>
          <pc:sldMk cId="2464644428" sldId="299"/>
        </pc:sldMkLst>
        <pc:spChg chg="del">
          <ac:chgData name="Ishita Katyal" userId="69f0ce1865b1b472" providerId="LiveId" clId="{B2469A94-0550-4EDB-AE10-38198B6010ED}" dt="2024-10-02T00:01:27.141" v="1056" actId="478"/>
          <ac:spMkLst>
            <pc:docMk/>
            <pc:sldMk cId="2464644428" sldId="299"/>
            <ac:spMk id="2" creationId="{5CC9FCA3-31A8-4AFE-52A1-544A339274BA}"/>
          </ac:spMkLst>
        </pc:spChg>
        <pc:spChg chg="del">
          <ac:chgData name="Ishita Katyal" userId="69f0ce1865b1b472" providerId="LiveId" clId="{B2469A94-0550-4EDB-AE10-38198B6010ED}" dt="2024-10-02T00:01:25.397" v="1055" actId="478"/>
          <ac:spMkLst>
            <pc:docMk/>
            <pc:sldMk cId="2464644428" sldId="299"/>
            <ac:spMk id="3" creationId="{68E11F7E-3D7D-1E92-CA34-60F0C1EE5AD4}"/>
          </ac:spMkLst>
        </pc:spChg>
        <pc:spChg chg="del">
          <ac:chgData name="Ishita Katyal" userId="69f0ce1865b1b472" providerId="LiveId" clId="{B2469A94-0550-4EDB-AE10-38198B6010ED}" dt="2024-10-01T23:58:53.304" v="1035" actId="478"/>
          <ac:spMkLst>
            <pc:docMk/>
            <pc:sldMk cId="2464644428" sldId="299"/>
            <ac:spMk id="4" creationId="{5CC9FCA3-31A8-4AFE-52A1-544A339274BA}"/>
          </ac:spMkLst>
        </pc:spChg>
        <pc:spChg chg="del">
          <ac:chgData name="Ishita Katyal" userId="69f0ce1865b1b472" providerId="LiveId" clId="{B2469A94-0550-4EDB-AE10-38198B6010ED}" dt="2024-10-01T23:58:49.827" v="1033" actId="478"/>
          <ac:spMkLst>
            <pc:docMk/>
            <pc:sldMk cId="2464644428" sldId="299"/>
            <ac:spMk id="5" creationId="{68E11F7E-3D7D-1E92-CA34-60F0C1EE5AD4}"/>
          </ac:spMkLst>
        </pc:spChg>
        <pc:spChg chg="add del mod">
          <ac:chgData name="Ishita Katyal" userId="69f0ce1865b1b472" providerId="LiveId" clId="{B2469A94-0550-4EDB-AE10-38198B6010ED}" dt="2024-10-01T23:58:51.791" v="1034" actId="478"/>
          <ac:spMkLst>
            <pc:docMk/>
            <pc:sldMk cId="2464644428" sldId="299"/>
            <ac:spMk id="6" creationId="{5CC9FCA3-31A8-4AFE-52A1-544A339274BA}"/>
          </ac:spMkLst>
        </pc:spChg>
        <pc:spChg chg="add del mod">
          <ac:chgData name="Ishita Katyal" userId="69f0ce1865b1b472" providerId="LiveId" clId="{B2469A94-0550-4EDB-AE10-38198B6010ED}" dt="2024-10-01T23:58:44.439" v="1030" actId="478"/>
          <ac:spMkLst>
            <pc:docMk/>
            <pc:sldMk cId="2464644428" sldId="299"/>
            <ac:spMk id="7" creationId="{68E11F7E-3D7D-1E92-CA34-60F0C1EE5AD4}"/>
          </ac:spMkLst>
        </pc:spChg>
        <pc:spChg chg="add mod">
          <ac:chgData name="Ishita Katyal" userId="69f0ce1865b1b472" providerId="LiveId" clId="{B2469A94-0550-4EDB-AE10-38198B6010ED}" dt="2024-10-02T00:02:09.572" v="1061" actId="14861"/>
          <ac:spMkLst>
            <pc:docMk/>
            <pc:sldMk cId="2464644428" sldId="299"/>
            <ac:spMk id="8" creationId="{9AD2BE00-9D4C-0EA7-F459-508B237C279D}"/>
          </ac:spMkLst>
        </pc:spChg>
        <pc:spChg chg="add mod">
          <ac:chgData name="Ishita Katyal" userId="69f0ce1865b1b472" providerId="LiveId" clId="{B2469A94-0550-4EDB-AE10-38198B6010ED}" dt="2024-10-02T00:01:50.836" v="1059"/>
          <ac:spMkLst>
            <pc:docMk/>
            <pc:sldMk cId="2464644428" sldId="299"/>
            <ac:spMk id="9" creationId="{341CA382-7ED7-B7C9-45A9-5C3B85868502}"/>
          </ac:spMkLst>
        </pc:spChg>
        <pc:spChg chg="add mod">
          <ac:chgData name="Ishita Katyal" userId="69f0ce1865b1b472" providerId="LiveId" clId="{B2469A94-0550-4EDB-AE10-38198B6010ED}" dt="2024-10-02T00:02:19.861" v="1062"/>
          <ac:spMkLst>
            <pc:docMk/>
            <pc:sldMk cId="2464644428" sldId="299"/>
            <ac:spMk id="10" creationId="{FC14A69B-8029-031E-F0C7-2761AFDB9A79}"/>
          </ac:spMkLst>
        </pc:spChg>
        <pc:spChg chg="add">
          <ac:chgData name="Ishita Katyal" userId="69f0ce1865b1b472" providerId="LiveId" clId="{B2469A94-0550-4EDB-AE10-38198B6010ED}" dt="2024-10-02T00:01:40.588" v="1058" actId="26606"/>
          <ac:spMkLst>
            <pc:docMk/>
            <pc:sldMk cId="2464644428" sldId="299"/>
            <ac:spMk id="94" creationId="{16B067B1-F4E5-4FDF-813D-C9E872E80075}"/>
          </ac:spMkLst>
        </pc:spChg>
        <pc:picChg chg="add mod">
          <ac:chgData name="Ishita Katyal" userId="69f0ce1865b1b472" providerId="LiveId" clId="{B2469A94-0550-4EDB-AE10-38198B6010ED}" dt="2024-10-02T00:03:18.989" v="1069" actId="14861"/>
          <ac:picMkLst>
            <pc:docMk/>
            <pc:sldMk cId="2464644428" sldId="299"/>
            <ac:picMk id="89" creationId="{EB86DB9F-FCC9-CE8E-03F9-3C67F98746EE}"/>
          </ac:picMkLst>
        </pc:picChg>
        <pc:picChg chg="add del">
          <ac:chgData name="Ishita Katyal" userId="69f0ce1865b1b472" providerId="LiveId" clId="{B2469A94-0550-4EDB-AE10-38198B6010ED}" dt="2024-10-02T00:01:23.713" v="1054" actId="478"/>
          <ac:picMkLst>
            <pc:docMk/>
            <pc:sldMk cId="2464644428" sldId="299"/>
            <ac:picMk id="139" creationId="{98DD323B-075B-4E89-8C85-51215AB354FF}"/>
          </ac:picMkLst>
        </pc:picChg>
      </pc:sldChg>
      <pc:sldChg chg="addSp delSp modSp add mod ord setBg">
        <pc:chgData name="Ishita Katyal" userId="69f0ce1865b1b472" providerId="LiveId" clId="{B2469A94-0550-4EDB-AE10-38198B6010ED}" dt="2024-10-02T00:08:07.603" v="1122" actId="1076"/>
        <pc:sldMkLst>
          <pc:docMk/>
          <pc:sldMk cId="1967792672" sldId="300"/>
        </pc:sldMkLst>
        <pc:spChg chg="del">
          <ac:chgData name="Ishita Katyal" userId="69f0ce1865b1b472" providerId="LiveId" clId="{B2469A94-0550-4EDB-AE10-38198B6010ED}" dt="2024-10-02T00:04:11.788" v="1077" actId="478"/>
          <ac:spMkLst>
            <pc:docMk/>
            <pc:sldMk cId="1967792672" sldId="300"/>
            <ac:spMk id="2" creationId="{5CC9FCA3-31A8-4AFE-52A1-544A339274BA}"/>
          </ac:spMkLst>
        </pc:spChg>
        <pc:spChg chg="del">
          <ac:chgData name="Ishita Katyal" userId="69f0ce1865b1b472" providerId="LiveId" clId="{B2469A94-0550-4EDB-AE10-38198B6010ED}" dt="2024-10-02T00:04:10.067" v="1076" actId="478"/>
          <ac:spMkLst>
            <pc:docMk/>
            <pc:sldMk cId="1967792672" sldId="300"/>
            <ac:spMk id="3" creationId="{68E11F7E-3D7D-1E92-CA34-60F0C1EE5AD4}"/>
          </ac:spMkLst>
        </pc:spChg>
        <pc:spChg chg="add del mod">
          <ac:chgData name="Ishita Katyal" userId="69f0ce1865b1b472" providerId="LiveId" clId="{B2469A94-0550-4EDB-AE10-38198B6010ED}" dt="2024-10-02T00:06:18.144" v="1110" actId="478"/>
          <ac:spMkLst>
            <pc:docMk/>
            <pc:sldMk cId="1967792672" sldId="300"/>
            <ac:spMk id="4" creationId="{5C9330A1-4E7D-519B-491D-4DBF1B34FA45}"/>
          </ac:spMkLst>
        </pc:spChg>
        <pc:spChg chg="add del mod">
          <ac:chgData name="Ishita Katyal" userId="69f0ce1865b1b472" providerId="LiveId" clId="{B2469A94-0550-4EDB-AE10-38198B6010ED}" dt="2024-10-02T00:06:20.043" v="1111" actId="478"/>
          <ac:spMkLst>
            <pc:docMk/>
            <pc:sldMk cId="1967792672" sldId="300"/>
            <ac:spMk id="5" creationId="{82B62E8B-B4F8-162F-5D38-5D5E98A945AA}"/>
          </ac:spMkLst>
        </pc:spChg>
        <pc:spChg chg="add mod">
          <ac:chgData name="Ishita Katyal" userId="69f0ce1865b1b472" providerId="LiveId" clId="{B2469A94-0550-4EDB-AE10-38198B6010ED}" dt="2024-10-02T00:06:46.915" v="1113"/>
          <ac:spMkLst>
            <pc:docMk/>
            <pc:sldMk cId="1967792672" sldId="300"/>
            <ac:spMk id="6" creationId="{912BED4D-BA37-69F4-2170-F14E30CF5A66}"/>
          </ac:spMkLst>
        </pc:spChg>
        <pc:spChg chg="add del mod">
          <ac:chgData name="Ishita Katyal" userId="69f0ce1865b1b472" providerId="LiveId" clId="{B2469A94-0550-4EDB-AE10-38198B6010ED}" dt="2024-10-02T00:08:01.810" v="1120" actId="478"/>
          <ac:spMkLst>
            <pc:docMk/>
            <pc:sldMk cId="1967792672" sldId="300"/>
            <ac:spMk id="7" creationId="{D1D62691-16EA-3C88-929E-A71AC77343D6}"/>
          </ac:spMkLst>
        </pc:spChg>
        <pc:spChg chg="add mod">
          <ac:chgData name="Ishita Katyal" userId="69f0ce1865b1b472" providerId="LiveId" clId="{B2469A94-0550-4EDB-AE10-38198B6010ED}" dt="2024-10-02T00:08:07.603" v="1122" actId="1076"/>
          <ac:spMkLst>
            <pc:docMk/>
            <pc:sldMk cId="1967792672" sldId="300"/>
            <ac:spMk id="8" creationId="{251F82E6-50C4-62AC-3BB0-152D63D385DB}"/>
          </ac:spMkLst>
        </pc:spChg>
        <pc:spChg chg="add del">
          <ac:chgData name="Ishita Katyal" userId="69f0ce1865b1b472" providerId="LiveId" clId="{B2469A94-0550-4EDB-AE10-38198B6010ED}" dt="2024-10-02T00:04:24.231" v="1079" actId="26606"/>
          <ac:spMkLst>
            <pc:docMk/>
            <pc:sldMk cId="1967792672" sldId="300"/>
            <ac:spMk id="92" creationId="{94087E04-C99E-4195-8EBA-1BD4C45117C9}"/>
          </ac:spMkLst>
        </pc:spChg>
        <pc:spChg chg="add del">
          <ac:chgData name="Ishita Katyal" userId="69f0ce1865b1b472" providerId="LiveId" clId="{B2469A94-0550-4EDB-AE10-38198B6010ED}" dt="2024-10-02T00:04:34.619" v="1085" actId="26606"/>
          <ac:spMkLst>
            <pc:docMk/>
            <pc:sldMk cId="1967792672" sldId="300"/>
            <ac:spMk id="96" creationId="{90A7EAB6-59D3-4325-8DE6-E0CA4009CE53}"/>
          </ac:spMkLst>
        </pc:spChg>
        <pc:spChg chg="add del">
          <ac:chgData name="Ishita Katyal" userId="69f0ce1865b1b472" providerId="LiveId" clId="{B2469A94-0550-4EDB-AE10-38198B6010ED}" dt="2024-10-02T00:04:24.231" v="1079" actId="26606"/>
          <ac:spMkLst>
            <pc:docMk/>
            <pc:sldMk cId="1967792672" sldId="300"/>
            <ac:spMk id="98" creationId="{2FEFA492-1F90-4DD2-B51D-E6471B05E926}"/>
          </ac:spMkLst>
        </pc:spChg>
        <pc:spChg chg="add del">
          <ac:chgData name="Ishita Katyal" userId="69f0ce1865b1b472" providerId="LiveId" clId="{B2469A94-0550-4EDB-AE10-38198B6010ED}" dt="2024-10-02T00:04:27.294" v="1081" actId="26606"/>
          <ac:spMkLst>
            <pc:docMk/>
            <pc:sldMk cId="1967792672" sldId="300"/>
            <ac:spMk id="122" creationId="{3C915414-2809-4735-A560-0D5FE66700D8}"/>
          </ac:spMkLst>
        </pc:spChg>
        <pc:spChg chg="add del">
          <ac:chgData name="Ishita Katyal" userId="69f0ce1865b1b472" providerId="LiveId" clId="{B2469A94-0550-4EDB-AE10-38198B6010ED}" dt="2024-10-02T00:04:27.294" v="1081" actId="26606"/>
          <ac:spMkLst>
            <pc:docMk/>
            <pc:sldMk cId="1967792672" sldId="300"/>
            <ac:spMk id="123" creationId="{D665D759-2DF8-4D47-8386-4BA28901A79D}"/>
          </ac:spMkLst>
        </pc:spChg>
        <pc:spChg chg="add del">
          <ac:chgData name="Ishita Katyal" userId="69f0ce1865b1b472" providerId="LiveId" clId="{B2469A94-0550-4EDB-AE10-38198B6010ED}" dt="2024-10-02T00:04:28.891" v="1083" actId="26606"/>
          <ac:spMkLst>
            <pc:docMk/>
            <pc:sldMk cId="1967792672" sldId="300"/>
            <ac:spMk id="129" creationId="{4613B4A9-1C7C-4729-A016-AB42D3979460}"/>
          </ac:spMkLst>
        </pc:spChg>
        <pc:spChg chg="add del">
          <ac:chgData name="Ishita Katyal" userId="69f0ce1865b1b472" providerId="LiveId" clId="{B2469A94-0550-4EDB-AE10-38198B6010ED}" dt="2024-10-02T00:04:34.619" v="1085" actId="26606"/>
          <ac:spMkLst>
            <pc:docMk/>
            <pc:sldMk cId="1967792672" sldId="300"/>
            <ac:spMk id="131" creationId="{AB8C311F-7253-4AED-9701-7FC0708C41C7}"/>
          </ac:spMkLst>
        </pc:spChg>
        <pc:spChg chg="add del">
          <ac:chgData name="Ishita Katyal" userId="69f0ce1865b1b472" providerId="LiveId" clId="{B2469A94-0550-4EDB-AE10-38198B6010ED}" dt="2024-10-02T00:04:34.619" v="1085" actId="26606"/>
          <ac:spMkLst>
            <pc:docMk/>
            <pc:sldMk cId="1967792672" sldId="300"/>
            <ac:spMk id="132" creationId="{FD073016-B734-483B-8953-5BADEE145112}"/>
          </ac:spMkLst>
        </pc:spChg>
        <pc:spChg chg="add del">
          <ac:chgData name="Ishita Katyal" userId="69f0ce1865b1b472" providerId="LiveId" clId="{B2469A94-0550-4EDB-AE10-38198B6010ED}" dt="2024-10-02T00:04:34.619" v="1085" actId="26606"/>
          <ac:spMkLst>
            <pc:docMk/>
            <pc:sldMk cId="1967792672" sldId="300"/>
            <ac:spMk id="133" creationId="{A8D57A06-A426-446D-B02C-A2DC6B62E45E}"/>
          </ac:spMkLst>
        </pc:spChg>
        <pc:spChg chg="add del">
          <ac:chgData name="Ishita Katyal" userId="69f0ce1865b1b472" providerId="LiveId" clId="{B2469A94-0550-4EDB-AE10-38198B6010ED}" dt="2024-10-02T00:06:39.039" v="1112" actId="26606"/>
          <ac:spMkLst>
            <pc:docMk/>
            <pc:sldMk cId="1967792672" sldId="300"/>
            <ac:spMk id="135" creationId="{5D9FC6AC-4A12-4825-8ABE-0732B8EF4D16}"/>
          </ac:spMkLst>
        </pc:spChg>
        <pc:grpChg chg="add del">
          <ac:chgData name="Ishita Katyal" userId="69f0ce1865b1b472" providerId="LiveId" clId="{B2469A94-0550-4EDB-AE10-38198B6010ED}" dt="2024-10-02T00:04:24.231" v="1079" actId="26606"/>
          <ac:grpSpMkLst>
            <pc:docMk/>
            <pc:sldMk cId="1967792672" sldId="300"/>
            <ac:grpSpMk id="94" creationId="{3BB791AC-7337-46DA-B66B-FDB89A493774}"/>
          </ac:grpSpMkLst>
        </pc:grpChg>
        <pc:grpChg chg="add del">
          <ac:chgData name="Ishita Katyal" userId="69f0ce1865b1b472" providerId="LiveId" clId="{B2469A94-0550-4EDB-AE10-38198B6010ED}" dt="2024-10-02T00:04:27.294" v="1081" actId="26606"/>
          <ac:grpSpMkLst>
            <pc:docMk/>
            <pc:sldMk cId="1967792672" sldId="300"/>
            <ac:grpSpMk id="124" creationId="{24413201-85BF-4680-A7D4-10CDBD03569C}"/>
          </ac:grpSpMkLst>
        </pc:grpChg>
        <pc:grpChg chg="add">
          <ac:chgData name="Ishita Katyal" userId="69f0ce1865b1b472" providerId="LiveId" clId="{B2469A94-0550-4EDB-AE10-38198B6010ED}" dt="2024-10-02T00:06:39.039" v="1112" actId="26606"/>
          <ac:grpSpMkLst>
            <pc:docMk/>
            <pc:sldMk cId="1967792672" sldId="300"/>
            <ac:grpSpMk id="140" creationId="{63737881-458F-40AD-B72B-B57D267DC423}"/>
          </ac:grpSpMkLst>
        </pc:grpChg>
        <pc:picChg chg="add mod">
          <ac:chgData name="Ishita Katyal" userId="69f0ce1865b1b472" providerId="LiveId" clId="{B2469A94-0550-4EDB-AE10-38198B6010ED}" dt="2024-10-02T00:07:49.237" v="1117" actId="1440"/>
          <ac:picMkLst>
            <pc:docMk/>
            <pc:sldMk cId="1967792672" sldId="300"/>
            <ac:picMk id="85" creationId="{BBCE454B-5EBD-9FDD-805F-4E40A99BE126}"/>
          </ac:picMkLst>
        </pc:picChg>
        <pc:picChg chg="add del mod">
          <ac:chgData name="Ishita Katyal" userId="69f0ce1865b1b472" providerId="LiveId" clId="{B2469A94-0550-4EDB-AE10-38198B6010ED}" dt="2024-10-02T00:06:09.854" v="1107" actId="478"/>
          <ac:picMkLst>
            <pc:docMk/>
            <pc:sldMk cId="1967792672" sldId="300"/>
            <ac:picMk id="87" creationId="{DA44B843-1FC4-3649-BB5A-328085706284}"/>
          </ac:picMkLst>
        </pc:picChg>
        <pc:picChg chg="del">
          <ac:chgData name="Ishita Katyal" userId="69f0ce1865b1b472" providerId="LiveId" clId="{B2469A94-0550-4EDB-AE10-38198B6010ED}" dt="2024-10-02T00:04:08.474" v="1075" actId="478"/>
          <ac:picMkLst>
            <pc:docMk/>
            <pc:sldMk cId="1967792672" sldId="300"/>
            <ac:picMk id="139" creationId="{98DD323B-075B-4E89-8C85-51215AB354FF}"/>
          </ac:picMkLst>
        </pc:picChg>
      </pc:sldChg>
      <pc:sldChg chg="addSp delSp modSp add del mod ord setBg">
        <pc:chgData name="Ishita Katyal" userId="69f0ce1865b1b472" providerId="LiveId" clId="{B2469A94-0550-4EDB-AE10-38198B6010ED}" dt="2024-10-02T05:09:48.830" v="1467" actId="47"/>
        <pc:sldMkLst>
          <pc:docMk/>
          <pc:sldMk cId="288104127" sldId="301"/>
        </pc:sldMkLst>
        <pc:spChg chg="del">
          <ac:chgData name="Ishita Katyal" userId="69f0ce1865b1b472" providerId="LiveId" clId="{B2469A94-0550-4EDB-AE10-38198B6010ED}" dt="2024-10-02T00:08:39.647" v="1131" actId="478"/>
          <ac:spMkLst>
            <pc:docMk/>
            <pc:sldMk cId="288104127" sldId="301"/>
            <ac:spMk id="2" creationId="{5CC9FCA3-31A8-4AFE-52A1-544A339274BA}"/>
          </ac:spMkLst>
        </pc:spChg>
        <pc:spChg chg="del">
          <ac:chgData name="Ishita Katyal" userId="69f0ce1865b1b472" providerId="LiveId" clId="{B2469A94-0550-4EDB-AE10-38198B6010ED}" dt="2024-10-02T00:08:37.885" v="1130" actId="478"/>
          <ac:spMkLst>
            <pc:docMk/>
            <pc:sldMk cId="288104127" sldId="301"/>
            <ac:spMk id="3" creationId="{68E11F7E-3D7D-1E92-CA34-60F0C1EE5AD4}"/>
          </ac:spMkLst>
        </pc:spChg>
        <pc:spChg chg="add del mod ord">
          <ac:chgData name="Ishita Katyal" userId="69f0ce1865b1b472" providerId="LiveId" clId="{B2469A94-0550-4EDB-AE10-38198B6010ED}" dt="2024-10-02T00:10:48.110" v="1161" actId="478"/>
          <ac:spMkLst>
            <pc:docMk/>
            <pc:sldMk cId="288104127" sldId="301"/>
            <ac:spMk id="4" creationId="{4C953FFE-48D2-516B-D51B-394B9AEBB96F}"/>
          </ac:spMkLst>
        </pc:spChg>
        <pc:spChg chg="add del mod">
          <ac:chgData name="Ishita Katyal" userId="69f0ce1865b1b472" providerId="LiveId" clId="{B2469A94-0550-4EDB-AE10-38198B6010ED}" dt="2024-10-02T00:10:45.598" v="1160" actId="478"/>
          <ac:spMkLst>
            <pc:docMk/>
            <pc:sldMk cId="288104127" sldId="301"/>
            <ac:spMk id="5" creationId="{36227D82-0F66-9689-9F70-655BB2A6B769}"/>
          </ac:spMkLst>
        </pc:spChg>
        <pc:spChg chg="add del mod ord">
          <ac:chgData name="Ishita Katyal" userId="69f0ce1865b1b472" providerId="LiveId" clId="{B2469A94-0550-4EDB-AE10-38198B6010ED}" dt="2024-10-02T04:51:55.236" v="1271" actId="478"/>
          <ac:spMkLst>
            <pc:docMk/>
            <pc:sldMk cId="288104127" sldId="301"/>
            <ac:spMk id="6" creationId="{F8E2D8DB-906C-EE3B-9DE1-3A1498768631}"/>
          </ac:spMkLst>
        </pc:spChg>
        <pc:spChg chg="add del mod ord">
          <ac:chgData name="Ishita Katyal" userId="69f0ce1865b1b472" providerId="LiveId" clId="{B2469A94-0550-4EDB-AE10-38198B6010ED}" dt="2024-10-02T04:51:53.552" v="1270" actId="478"/>
          <ac:spMkLst>
            <pc:docMk/>
            <pc:sldMk cId="288104127" sldId="301"/>
            <ac:spMk id="7" creationId="{7F4CC856-C3FE-9F6C-EB17-EB42A5A29FA3}"/>
          </ac:spMkLst>
        </pc:spChg>
        <pc:spChg chg="add del mod">
          <ac:chgData name="Ishita Katyal" userId="69f0ce1865b1b472" providerId="LiveId" clId="{B2469A94-0550-4EDB-AE10-38198B6010ED}" dt="2024-10-02T04:54:06.691" v="1288" actId="478"/>
          <ac:spMkLst>
            <pc:docMk/>
            <pc:sldMk cId="288104127" sldId="301"/>
            <ac:spMk id="8" creationId="{D364655B-16AE-CEDE-78CD-274EEFD019D9}"/>
          </ac:spMkLst>
        </pc:spChg>
        <pc:spChg chg="add mod">
          <ac:chgData name="Ishita Katyal" userId="69f0ce1865b1b472" providerId="LiveId" clId="{B2469A94-0550-4EDB-AE10-38198B6010ED}" dt="2024-10-02T04:52:53.061" v="1276"/>
          <ac:spMkLst>
            <pc:docMk/>
            <pc:sldMk cId="288104127" sldId="301"/>
            <ac:spMk id="9" creationId="{7BF5FA52-2D2D-8FE0-321A-F3E56BB32BFA}"/>
          </ac:spMkLst>
        </pc:spChg>
        <pc:spChg chg="add mod">
          <ac:chgData name="Ishita Katyal" userId="69f0ce1865b1b472" providerId="LiveId" clId="{B2469A94-0550-4EDB-AE10-38198B6010ED}" dt="2024-10-02T04:53:06.496" v="1277"/>
          <ac:spMkLst>
            <pc:docMk/>
            <pc:sldMk cId="288104127" sldId="301"/>
            <ac:spMk id="10" creationId="{009B5169-DF39-E632-B6B6-E9E86456D25A}"/>
          </ac:spMkLst>
        </pc:spChg>
        <pc:spChg chg="add del mod">
          <ac:chgData name="Ishita Katyal" userId="69f0ce1865b1b472" providerId="LiveId" clId="{B2469A94-0550-4EDB-AE10-38198B6010ED}" dt="2024-10-02T04:54:08.535" v="1289" actId="478"/>
          <ac:spMkLst>
            <pc:docMk/>
            <pc:sldMk cId="288104127" sldId="301"/>
            <ac:spMk id="11" creationId="{4A42FAE8-5CC7-E0FF-B94D-AD2CDE9D80EB}"/>
          </ac:spMkLst>
        </pc:spChg>
        <pc:spChg chg="add del mod ord">
          <ac:chgData name="Ishita Katyal" userId="69f0ce1865b1b472" providerId="LiveId" clId="{B2469A94-0550-4EDB-AE10-38198B6010ED}" dt="2024-10-02T05:03:28.731" v="1384" actId="478"/>
          <ac:spMkLst>
            <pc:docMk/>
            <pc:sldMk cId="288104127" sldId="301"/>
            <ac:spMk id="12" creationId="{38DF2649-550C-418C-2071-816E5FC2D346}"/>
          </ac:spMkLst>
        </pc:spChg>
        <pc:spChg chg="add del mod ord">
          <ac:chgData name="Ishita Katyal" userId="69f0ce1865b1b472" providerId="LiveId" clId="{B2469A94-0550-4EDB-AE10-38198B6010ED}" dt="2024-10-02T05:03:35.162" v="1387" actId="478"/>
          <ac:spMkLst>
            <pc:docMk/>
            <pc:sldMk cId="288104127" sldId="301"/>
            <ac:spMk id="13" creationId="{9572055D-25F3-9D78-9F26-DE72C864FC7C}"/>
          </ac:spMkLst>
        </pc:spChg>
        <pc:spChg chg="add del mod ord">
          <ac:chgData name="Ishita Katyal" userId="69f0ce1865b1b472" providerId="LiveId" clId="{B2469A94-0550-4EDB-AE10-38198B6010ED}" dt="2024-10-02T04:57:35.532" v="1322" actId="478"/>
          <ac:spMkLst>
            <pc:docMk/>
            <pc:sldMk cId="288104127" sldId="301"/>
            <ac:spMk id="14" creationId="{E41BD647-3640-5329-F45E-64B907E59F02}"/>
          </ac:spMkLst>
        </pc:spChg>
        <pc:spChg chg="add del mod">
          <ac:chgData name="Ishita Katyal" userId="69f0ce1865b1b472" providerId="LiveId" clId="{B2469A94-0550-4EDB-AE10-38198B6010ED}" dt="2024-10-02T05:05:31.360" v="1417" actId="478"/>
          <ac:spMkLst>
            <pc:docMk/>
            <pc:sldMk cId="288104127" sldId="301"/>
            <ac:spMk id="15" creationId="{DAFCDEBE-BAA9-D7C1-8441-5C24630E0F64}"/>
          </ac:spMkLst>
        </pc:spChg>
        <pc:spChg chg="add del mod">
          <ac:chgData name="Ishita Katyal" userId="69f0ce1865b1b472" providerId="LiveId" clId="{B2469A94-0550-4EDB-AE10-38198B6010ED}" dt="2024-10-02T05:05:28.837" v="1415" actId="478"/>
          <ac:spMkLst>
            <pc:docMk/>
            <pc:sldMk cId="288104127" sldId="301"/>
            <ac:spMk id="16" creationId="{742370C1-DA2E-110E-3F1A-A77237F0765D}"/>
          </ac:spMkLst>
        </pc:spChg>
        <pc:spChg chg="add del mod">
          <ac:chgData name="Ishita Katyal" userId="69f0ce1865b1b472" providerId="LiveId" clId="{B2469A94-0550-4EDB-AE10-38198B6010ED}" dt="2024-10-02T05:07:32.922" v="1437" actId="478"/>
          <ac:spMkLst>
            <pc:docMk/>
            <pc:sldMk cId="288104127" sldId="301"/>
            <ac:spMk id="17" creationId="{1CF3A452-5194-160C-EDA2-39701DE16CD4}"/>
          </ac:spMkLst>
        </pc:spChg>
        <pc:spChg chg="add del mod">
          <ac:chgData name="Ishita Katyal" userId="69f0ce1865b1b472" providerId="LiveId" clId="{B2469A94-0550-4EDB-AE10-38198B6010ED}" dt="2024-10-02T05:07:35.156" v="1438" actId="478"/>
          <ac:spMkLst>
            <pc:docMk/>
            <pc:sldMk cId="288104127" sldId="301"/>
            <ac:spMk id="18" creationId="{F25578B4-75CF-02E9-7C63-EB420799132B}"/>
          </ac:spMkLst>
        </pc:spChg>
        <pc:spChg chg="add del mod">
          <ac:chgData name="Ishita Katyal" userId="69f0ce1865b1b472" providerId="LiveId" clId="{B2469A94-0550-4EDB-AE10-38198B6010ED}" dt="2024-10-02T05:09:35.415" v="1463" actId="478"/>
          <ac:spMkLst>
            <pc:docMk/>
            <pc:sldMk cId="288104127" sldId="301"/>
            <ac:spMk id="20" creationId="{5E6410D4-76A3-1F2C-24BF-8A20BCDBB0A9}"/>
          </ac:spMkLst>
        </pc:spChg>
        <pc:spChg chg="add del mod">
          <ac:chgData name="Ishita Katyal" userId="69f0ce1865b1b472" providerId="LiveId" clId="{B2469A94-0550-4EDB-AE10-38198B6010ED}" dt="2024-10-02T05:09:33.744" v="1462" actId="478"/>
          <ac:spMkLst>
            <pc:docMk/>
            <pc:sldMk cId="288104127" sldId="301"/>
            <ac:spMk id="22" creationId="{EB743758-3A7E-0C48-AE91-3F50A4CBD662}"/>
          </ac:spMkLst>
        </pc:spChg>
        <pc:spChg chg="add del">
          <ac:chgData name="Ishita Katyal" userId="69f0ce1865b1b472" providerId="LiveId" clId="{B2469A94-0550-4EDB-AE10-38198B6010ED}" dt="2024-10-02T00:10:53.683" v="1162" actId="26606"/>
          <ac:spMkLst>
            <pc:docMk/>
            <pc:sldMk cId="288104127" sldId="301"/>
            <ac:spMk id="84" creationId="{9C6777B5-64F4-4200-B099-34168B69FE53}"/>
          </ac:spMkLst>
        </pc:spChg>
        <pc:spChg chg="add del">
          <ac:chgData name="Ishita Katyal" userId="69f0ce1865b1b472" providerId="LiveId" clId="{B2469A94-0550-4EDB-AE10-38198B6010ED}" dt="2024-10-02T04:54:20.493" v="1293" actId="26606"/>
          <ac:spMkLst>
            <pc:docMk/>
            <pc:sldMk cId="288104127" sldId="301"/>
            <ac:spMk id="90" creationId="{42A4FC2C-047E-45A5-965D-8E1E3BF09BC6}"/>
          </ac:spMkLst>
        </pc:spChg>
        <pc:spChg chg="add del">
          <ac:chgData name="Ishita Katyal" userId="69f0ce1865b1b472" providerId="LiveId" clId="{B2469A94-0550-4EDB-AE10-38198B6010ED}" dt="2024-10-02T05:05:44.396" v="1419" actId="26606"/>
          <ac:spMkLst>
            <pc:docMk/>
            <pc:sldMk cId="288104127" sldId="301"/>
            <ac:spMk id="92" creationId="{42A4FC2C-047E-45A5-965D-8E1E3BF09BC6}"/>
          </ac:spMkLst>
        </pc:spChg>
        <pc:spChg chg="add del">
          <ac:chgData name="Ishita Katyal" userId="69f0ce1865b1b472" providerId="LiveId" clId="{B2469A94-0550-4EDB-AE10-38198B6010ED}" dt="2024-10-02T00:10:35.479" v="1154" actId="26606"/>
          <ac:spMkLst>
            <pc:docMk/>
            <pc:sldMk cId="288104127" sldId="301"/>
            <ac:spMk id="93" creationId="{ECC07320-C2CA-4E29-8481-9D9E143C7788}"/>
          </ac:spMkLst>
        </pc:spChg>
        <pc:spChg chg="add del">
          <ac:chgData name="Ishita Katyal" userId="69f0ce1865b1b472" providerId="LiveId" clId="{B2469A94-0550-4EDB-AE10-38198B6010ED}" dt="2024-10-02T05:07:39.327" v="1439" actId="26606"/>
          <ac:spMkLst>
            <pc:docMk/>
            <pc:sldMk cId="288104127" sldId="301"/>
            <ac:spMk id="94" creationId="{11B2B030-4738-4359-9E46-144B7C8BFF8B}"/>
          </ac:spMkLst>
        </pc:spChg>
        <pc:spChg chg="add del">
          <ac:chgData name="Ishita Katyal" userId="69f0ce1865b1b472" providerId="LiveId" clId="{B2469A94-0550-4EDB-AE10-38198B6010ED}" dt="2024-10-02T00:10:35.479" v="1154" actId="26606"/>
          <ac:spMkLst>
            <pc:docMk/>
            <pc:sldMk cId="288104127" sldId="301"/>
            <ac:spMk id="95" creationId="{178FB36B-5BFE-42CA-BC60-1115E0D95EEC}"/>
          </ac:spMkLst>
        </pc:spChg>
        <pc:spChg chg="add del">
          <ac:chgData name="Ishita Katyal" userId="69f0ce1865b1b472" providerId="LiveId" clId="{B2469A94-0550-4EDB-AE10-38198B6010ED}" dt="2024-10-02T00:10:37.087" v="1156" actId="26606"/>
          <ac:spMkLst>
            <pc:docMk/>
            <pc:sldMk cId="288104127" sldId="301"/>
            <ac:spMk id="97" creationId="{7B1AB9FE-36F5-4FD1-9850-DB5C5AD4828F}"/>
          </ac:spMkLst>
        </pc:spChg>
        <pc:spChg chg="add del">
          <ac:chgData name="Ishita Katyal" userId="69f0ce1865b1b472" providerId="LiveId" clId="{B2469A94-0550-4EDB-AE10-38198B6010ED}" dt="2024-10-02T00:10:37.087" v="1156" actId="26606"/>
          <ac:spMkLst>
            <pc:docMk/>
            <pc:sldMk cId="288104127" sldId="301"/>
            <ac:spMk id="98" creationId="{F489C2E0-4895-4B72-85EA-7EE9FAFFDC7E}"/>
          </ac:spMkLst>
        </pc:spChg>
        <pc:spChg chg="add del">
          <ac:chgData name="Ishita Katyal" userId="69f0ce1865b1b472" providerId="LiveId" clId="{B2469A94-0550-4EDB-AE10-38198B6010ED}" dt="2024-10-02T05:07:39.327" v="1439" actId="26606"/>
          <ac:spMkLst>
            <pc:docMk/>
            <pc:sldMk cId="288104127" sldId="301"/>
            <ac:spMk id="99" creationId="{E722B2DD-E14D-4972-9D98-5D6E61B1B2D2}"/>
          </ac:spMkLst>
        </pc:spChg>
        <pc:spChg chg="add">
          <ac:chgData name="Ishita Katyal" userId="69f0ce1865b1b472" providerId="LiveId" clId="{B2469A94-0550-4EDB-AE10-38198B6010ED}" dt="2024-10-02T05:07:39.327" v="1439" actId="26606"/>
          <ac:spMkLst>
            <pc:docMk/>
            <pc:sldMk cId="288104127" sldId="301"/>
            <ac:spMk id="104" creationId="{9C6777B5-64F4-4200-B099-34168B69FE53}"/>
          </ac:spMkLst>
        </pc:spChg>
        <pc:grpChg chg="add del">
          <ac:chgData name="Ishita Katyal" userId="69f0ce1865b1b472" providerId="LiveId" clId="{B2469A94-0550-4EDB-AE10-38198B6010ED}" dt="2024-10-02T00:10:53.683" v="1162" actId="26606"/>
          <ac:grpSpMkLst>
            <pc:docMk/>
            <pc:sldMk cId="288104127" sldId="301"/>
            <ac:grpSpMk id="86" creationId="{4252769E-B9F0-4068-A645-5BBEF16E9C28}"/>
          </ac:grpSpMkLst>
        </pc:grpChg>
        <pc:grpChg chg="add">
          <ac:chgData name="Ishita Katyal" userId="69f0ce1865b1b472" providerId="LiveId" clId="{B2469A94-0550-4EDB-AE10-38198B6010ED}" dt="2024-10-02T05:07:39.327" v="1439" actId="26606"/>
          <ac:grpSpMkLst>
            <pc:docMk/>
            <pc:sldMk cId="288104127" sldId="301"/>
            <ac:grpSpMk id="106" creationId="{4252769E-B9F0-4068-A645-5BBEF16E9C28}"/>
          </ac:grpSpMkLst>
        </pc:grpChg>
        <pc:picChg chg="add del mod ord">
          <ac:chgData name="Ishita Katyal" userId="69f0ce1865b1b472" providerId="LiveId" clId="{B2469A94-0550-4EDB-AE10-38198B6010ED}" dt="2024-10-02T05:02:46.791" v="1376" actId="478"/>
          <ac:picMkLst>
            <pc:docMk/>
            <pc:sldMk cId="288104127" sldId="301"/>
            <ac:picMk id="19" creationId="{7F3259DD-2BBD-CC5C-472E-2A0F6E1CF5AD}"/>
          </ac:picMkLst>
        </pc:picChg>
        <pc:picChg chg="add del mod ord">
          <ac:chgData name="Ishita Katyal" userId="69f0ce1865b1b472" providerId="LiveId" clId="{B2469A94-0550-4EDB-AE10-38198B6010ED}" dt="2024-10-02T04:59:50.528" v="1344" actId="478"/>
          <ac:picMkLst>
            <pc:docMk/>
            <pc:sldMk cId="288104127" sldId="301"/>
            <ac:picMk id="21" creationId="{A1FC73D1-F33B-7049-3108-3194855D5C37}"/>
          </ac:picMkLst>
        </pc:picChg>
        <pc:picChg chg="add del mod">
          <ac:chgData name="Ishita Katyal" userId="69f0ce1865b1b472" providerId="LiveId" clId="{B2469A94-0550-4EDB-AE10-38198B6010ED}" dt="2024-10-02T04:57:23.866" v="1318" actId="478"/>
          <ac:picMkLst>
            <pc:docMk/>
            <pc:sldMk cId="288104127" sldId="301"/>
            <ac:picMk id="27" creationId="{42BC4973-DBB5-4069-F189-A1FDD5F72AE2}"/>
          </ac:picMkLst>
        </pc:picChg>
        <pc:picChg chg="add del mod ord">
          <ac:chgData name="Ishita Katyal" userId="69f0ce1865b1b472" providerId="LiveId" clId="{B2469A94-0550-4EDB-AE10-38198B6010ED}" dt="2024-10-02T04:54:05.203" v="1287" actId="478"/>
          <ac:picMkLst>
            <pc:docMk/>
            <pc:sldMk cId="288104127" sldId="301"/>
            <ac:picMk id="37" creationId="{D0B3D4A6-0DE4-48AA-3A7F-1677516656CD}"/>
          </ac:picMkLst>
        </pc:picChg>
        <pc:picChg chg="add del mod ord">
          <ac:chgData name="Ishita Katyal" userId="69f0ce1865b1b472" providerId="LiveId" clId="{B2469A94-0550-4EDB-AE10-38198B6010ED}" dt="2024-10-02T04:51:25.208" v="1264" actId="478"/>
          <ac:picMkLst>
            <pc:docMk/>
            <pc:sldMk cId="288104127" sldId="301"/>
            <ac:picMk id="39" creationId="{4942C6C3-34A2-DBA9-AC8D-9FDFDFCD4EA8}"/>
          </ac:picMkLst>
        </pc:picChg>
        <pc:picChg chg="add del mod ord">
          <ac:chgData name="Ishita Katyal" userId="69f0ce1865b1b472" providerId="LiveId" clId="{B2469A94-0550-4EDB-AE10-38198B6010ED}" dt="2024-10-02T05:05:07.821" v="1409" actId="478"/>
          <ac:picMkLst>
            <pc:docMk/>
            <pc:sldMk cId="288104127" sldId="301"/>
            <ac:picMk id="45" creationId="{1B3FF20D-A4B3-B35E-D23B-25D6F4D87BCC}"/>
          </ac:picMkLst>
        </pc:picChg>
        <pc:picChg chg="add del mod">
          <ac:chgData name="Ishita Katyal" userId="69f0ce1865b1b472" providerId="LiveId" clId="{B2469A94-0550-4EDB-AE10-38198B6010ED}" dt="2024-10-02T05:01:00.433" v="1355" actId="478"/>
          <ac:picMkLst>
            <pc:docMk/>
            <pc:sldMk cId="288104127" sldId="301"/>
            <ac:picMk id="63" creationId="{61332AA5-8A51-9E3C-34FE-616A3B601C9E}"/>
          </ac:picMkLst>
        </pc:picChg>
        <pc:picChg chg="add del mod">
          <ac:chgData name="Ishita Katyal" userId="69f0ce1865b1b472" providerId="LiveId" clId="{B2469A94-0550-4EDB-AE10-38198B6010ED}" dt="2024-10-02T05:09:29.440" v="1461" actId="478"/>
          <ac:picMkLst>
            <pc:docMk/>
            <pc:sldMk cId="288104127" sldId="301"/>
            <ac:picMk id="69" creationId="{208FFECB-9B04-B835-F07B-254C51EBFC70}"/>
          </ac:picMkLst>
        </pc:picChg>
        <pc:picChg chg="add del mod modCrop">
          <ac:chgData name="Ishita Katyal" userId="69f0ce1865b1b472" providerId="LiveId" clId="{B2469A94-0550-4EDB-AE10-38198B6010ED}" dt="2024-10-02T05:07:10.915" v="1433" actId="478"/>
          <ac:picMkLst>
            <pc:docMk/>
            <pc:sldMk cId="288104127" sldId="301"/>
            <ac:picMk id="71" creationId="{C2D641F4-44FF-A934-778C-F611A12E442D}"/>
          </ac:picMkLst>
        </pc:picChg>
        <pc:picChg chg="add del mod">
          <ac:chgData name="Ishita Katyal" userId="69f0ce1865b1b472" providerId="LiveId" clId="{B2469A94-0550-4EDB-AE10-38198B6010ED}" dt="2024-10-02T04:49:44.917" v="1245" actId="478"/>
          <ac:picMkLst>
            <pc:docMk/>
            <pc:sldMk cId="288104127" sldId="301"/>
            <ac:picMk id="73" creationId="{4D34BE8F-930E-496A-609D-C03569CE6817}"/>
          </ac:picMkLst>
        </pc:picChg>
        <pc:picChg chg="add del mod">
          <ac:chgData name="Ishita Katyal" userId="69f0ce1865b1b472" providerId="LiveId" clId="{B2469A94-0550-4EDB-AE10-38198B6010ED}" dt="2024-10-02T04:48:02.385" v="1205" actId="478"/>
          <ac:picMkLst>
            <pc:docMk/>
            <pc:sldMk cId="288104127" sldId="301"/>
            <ac:picMk id="79" creationId="{D7DC35A0-1BAD-49BC-FCC8-FA2ED2DADFF2}"/>
          </ac:picMkLst>
        </pc:picChg>
        <pc:picChg chg="del">
          <ac:chgData name="Ishita Katyal" userId="69f0ce1865b1b472" providerId="LiveId" clId="{B2469A94-0550-4EDB-AE10-38198B6010ED}" dt="2024-10-02T00:08:36.174" v="1129" actId="478"/>
          <ac:picMkLst>
            <pc:docMk/>
            <pc:sldMk cId="288104127" sldId="301"/>
            <ac:picMk id="139" creationId="{98DD323B-075B-4E89-8C85-51215AB354FF}"/>
          </ac:picMkLst>
        </pc:picChg>
      </pc:sldChg>
      <pc:sldChg chg="addSp delSp modSp add mod ord setBg">
        <pc:chgData name="Ishita Katyal" userId="69f0ce1865b1b472" providerId="LiveId" clId="{B2469A94-0550-4EDB-AE10-38198B6010ED}" dt="2024-10-02T00:14:17.818" v="1192" actId="14100"/>
        <pc:sldMkLst>
          <pc:docMk/>
          <pc:sldMk cId="3775984383" sldId="302"/>
        </pc:sldMkLst>
        <pc:spChg chg="del">
          <ac:chgData name="Ishita Katyal" userId="69f0ce1865b1b472" providerId="LiveId" clId="{B2469A94-0550-4EDB-AE10-38198B6010ED}" dt="2024-10-02T00:12:10.768" v="1177" actId="478"/>
          <ac:spMkLst>
            <pc:docMk/>
            <pc:sldMk cId="3775984383" sldId="302"/>
            <ac:spMk id="2" creationId="{5CC9FCA3-31A8-4AFE-52A1-544A339274BA}"/>
          </ac:spMkLst>
        </pc:spChg>
        <pc:spChg chg="del">
          <ac:chgData name="Ishita Katyal" userId="69f0ce1865b1b472" providerId="LiveId" clId="{B2469A94-0550-4EDB-AE10-38198B6010ED}" dt="2024-10-02T00:12:09.114" v="1176" actId="478"/>
          <ac:spMkLst>
            <pc:docMk/>
            <pc:sldMk cId="3775984383" sldId="302"/>
            <ac:spMk id="3" creationId="{68E11F7E-3D7D-1E92-CA34-60F0C1EE5AD4}"/>
          </ac:spMkLst>
        </pc:spChg>
        <pc:spChg chg="add mod">
          <ac:chgData name="Ishita Katyal" userId="69f0ce1865b1b472" providerId="LiveId" clId="{B2469A94-0550-4EDB-AE10-38198B6010ED}" dt="2024-10-02T00:12:37.450" v="1181"/>
          <ac:spMkLst>
            <pc:docMk/>
            <pc:sldMk cId="3775984383" sldId="302"/>
            <ac:spMk id="4" creationId="{6777EA8E-4425-7D11-579C-4160FA63DAD1}"/>
          </ac:spMkLst>
        </pc:spChg>
        <pc:spChg chg="add mod">
          <ac:chgData name="Ishita Katyal" userId="69f0ce1865b1b472" providerId="LiveId" clId="{B2469A94-0550-4EDB-AE10-38198B6010ED}" dt="2024-10-02T00:13:14.640" v="1185" actId="14861"/>
          <ac:spMkLst>
            <pc:docMk/>
            <pc:sldMk cId="3775984383" sldId="302"/>
            <ac:spMk id="5" creationId="{799AFCC1-F8A0-1F37-7E04-CFC87C96698D}"/>
          </ac:spMkLst>
        </pc:spChg>
        <pc:spChg chg="add">
          <ac:chgData name="Ishita Katyal" userId="69f0ce1865b1b472" providerId="LiveId" clId="{B2469A94-0550-4EDB-AE10-38198B6010ED}" dt="2024-10-02T00:12:28.665" v="1180" actId="26606"/>
          <ac:spMkLst>
            <pc:docMk/>
            <pc:sldMk cId="3775984383" sldId="302"/>
            <ac:spMk id="82" creationId="{9C6777B5-64F4-4200-B099-34168B69FE53}"/>
          </ac:spMkLst>
        </pc:spChg>
        <pc:grpChg chg="add">
          <ac:chgData name="Ishita Katyal" userId="69f0ce1865b1b472" providerId="LiveId" clId="{B2469A94-0550-4EDB-AE10-38198B6010ED}" dt="2024-10-02T00:12:28.665" v="1180" actId="26606"/>
          <ac:grpSpMkLst>
            <pc:docMk/>
            <pc:sldMk cId="3775984383" sldId="302"/>
            <ac:grpSpMk id="84" creationId="{4252769E-B9F0-4068-A645-5BBEF16E9C28}"/>
          </ac:grpSpMkLst>
        </pc:grpChg>
        <pc:picChg chg="add mod">
          <ac:chgData name="Ishita Katyal" userId="69f0ce1865b1b472" providerId="LiveId" clId="{B2469A94-0550-4EDB-AE10-38198B6010ED}" dt="2024-10-02T00:14:17.818" v="1192" actId="14100"/>
          <ac:picMkLst>
            <pc:docMk/>
            <pc:sldMk cId="3775984383" sldId="302"/>
            <ac:picMk id="77" creationId="{7B702829-5909-962D-2049-2F542B403888}"/>
          </ac:picMkLst>
        </pc:picChg>
        <pc:picChg chg="del">
          <ac:chgData name="Ishita Katyal" userId="69f0ce1865b1b472" providerId="LiveId" clId="{B2469A94-0550-4EDB-AE10-38198B6010ED}" dt="2024-10-02T00:12:07.396" v="1175" actId="478"/>
          <ac:picMkLst>
            <pc:docMk/>
            <pc:sldMk cId="3775984383" sldId="302"/>
            <ac:picMk id="139" creationId="{98DD323B-075B-4E89-8C85-51215AB354FF}"/>
          </ac:picMkLst>
        </pc:picChg>
      </pc:sldChg>
      <pc:sldChg chg="add del">
        <pc:chgData name="Ishita Katyal" userId="69f0ce1865b1b472" providerId="LiveId" clId="{B2469A94-0550-4EDB-AE10-38198B6010ED}" dt="2024-10-02T00:10:38.116" v="1158" actId="2890"/>
        <pc:sldMkLst>
          <pc:docMk/>
          <pc:sldMk cId="800177584" sldId="303"/>
        </pc:sldMkLst>
      </pc:sldChg>
      <pc:sldChg chg="add">
        <pc:chgData name="Ishita Katyal" userId="69f0ce1865b1b472" providerId="LiveId" clId="{B2469A94-0550-4EDB-AE10-38198B6010ED}" dt="2024-10-02T00:10:42.449" v="1159" actId="2890"/>
        <pc:sldMkLst>
          <pc:docMk/>
          <pc:sldMk cId="1844544690" sldId="303"/>
        </pc:sldMkLst>
      </pc:sldChg>
      <pc:sldChg chg="add">
        <pc:chgData name="Ishita Katyal" userId="69f0ce1865b1b472" providerId="LiveId" clId="{B2469A94-0550-4EDB-AE10-38198B6010ED}" dt="2024-10-02T00:11:59.326" v="1172"/>
        <pc:sldMkLst>
          <pc:docMk/>
          <pc:sldMk cId="605624365" sldId="304"/>
        </pc:sldMkLst>
      </pc:sldChg>
      <pc:sldChg chg="delSp add setBg delDesignElem">
        <pc:chgData name="Ishita Katyal" userId="69f0ce1865b1b472" providerId="LiveId" clId="{B2469A94-0550-4EDB-AE10-38198B6010ED}" dt="2024-10-02T00:14:43.962" v="1194"/>
        <pc:sldMkLst>
          <pc:docMk/>
          <pc:sldMk cId="772537561" sldId="305"/>
        </pc:sldMkLst>
        <pc:spChg chg="del">
          <ac:chgData name="Ishita Katyal" userId="69f0ce1865b1b472" providerId="LiveId" clId="{B2469A94-0550-4EDB-AE10-38198B6010ED}" dt="2024-10-02T00:14:43.962" v="1194"/>
          <ac:spMkLst>
            <pc:docMk/>
            <pc:sldMk cId="772537561" sldId="305"/>
            <ac:spMk id="90" creationId="{42A4FC2C-047E-45A5-965D-8E1E3BF09BC6}"/>
          </ac:spMkLst>
        </pc:spChg>
      </pc:sldChg>
      <pc:sldChg chg="delSp add setBg delDesignElem">
        <pc:chgData name="Ishita Katyal" userId="69f0ce1865b1b472" providerId="LiveId" clId="{B2469A94-0550-4EDB-AE10-38198B6010ED}" dt="2024-10-02T04:49:17.528" v="1239"/>
        <pc:sldMkLst>
          <pc:docMk/>
          <pc:sldMk cId="1550714766" sldId="306"/>
        </pc:sldMkLst>
        <pc:spChg chg="del">
          <ac:chgData name="Ishita Katyal" userId="69f0ce1865b1b472" providerId="LiveId" clId="{B2469A94-0550-4EDB-AE10-38198B6010ED}" dt="2024-10-02T04:49:17.528" v="1239"/>
          <ac:spMkLst>
            <pc:docMk/>
            <pc:sldMk cId="1550714766" sldId="306"/>
            <ac:spMk id="90" creationId="{42A4FC2C-047E-45A5-965D-8E1E3BF09BC6}"/>
          </ac:spMkLst>
        </pc:spChg>
      </pc:sldChg>
      <pc:sldChg chg="delSp add setBg delDesignElem">
        <pc:chgData name="Ishita Katyal" userId="69f0ce1865b1b472" providerId="LiveId" clId="{B2469A94-0550-4EDB-AE10-38198B6010ED}" dt="2024-10-02T04:51:22.409" v="1263"/>
        <pc:sldMkLst>
          <pc:docMk/>
          <pc:sldMk cId="2987614268" sldId="307"/>
        </pc:sldMkLst>
        <pc:spChg chg="del">
          <ac:chgData name="Ishita Katyal" userId="69f0ce1865b1b472" providerId="LiveId" clId="{B2469A94-0550-4EDB-AE10-38198B6010ED}" dt="2024-10-02T04:51:22.409" v="1263"/>
          <ac:spMkLst>
            <pc:docMk/>
            <pc:sldMk cId="2987614268" sldId="307"/>
            <ac:spMk id="90" creationId="{42A4FC2C-047E-45A5-965D-8E1E3BF09BC6}"/>
          </ac:spMkLst>
        </pc:spChg>
      </pc:sldChg>
      <pc:sldChg chg="delSp add setBg delDesignElem">
        <pc:chgData name="Ishita Katyal" userId="69f0ce1865b1b472" providerId="LiveId" clId="{B2469A94-0550-4EDB-AE10-38198B6010ED}" dt="2024-10-02T04:54:02.952" v="1286"/>
        <pc:sldMkLst>
          <pc:docMk/>
          <pc:sldMk cId="903187528" sldId="308"/>
        </pc:sldMkLst>
        <pc:spChg chg="del">
          <ac:chgData name="Ishita Katyal" userId="69f0ce1865b1b472" providerId="LiveId" clId="{B2469A94-0550-4EDB-AE10-38198B6010ED}" dt="2024-10-02T04:54:02.952" v="1286"/>
          <ac:spMkLst>
            <pc:docMk/>
            <pc:sldMk cId="903187528" sldId="308"/>
            <ac:spMk id="90" creationId="{42A4FC2C-047E-45A5-965D-8E1E3BF09BC6}"/>
          </ac:spMkLst>
        </pc:spChg>
      </pc:sldChg>
      <pc:sldChg chg="delSp add setBg delDesignElem">
        <pc:chgData name="Ishita Katyal" userId="69f0ce1865b1b472" providerId="LiveId" clId="{B2469A94-0550-4EDB-AE10-38198B6010ED}" dt="2024-10-02T04:57:21.703" v="1317"/>
        <pc:sldMkLst>
          <pc:docMk/>
          <pc:sldMk cId="2422969040" sldId="309"/>
        </pc:sldMkLst>
        <pc:spChg chg="del">
          <ac:chgData name="Ishita Katyal" userId="69f0ce1865b1b472" providerId="LiveId" clId="{B2469A94-0550-4EDB-AE10-38198B6010ED}" dt="2024-10-02T04:57:21.703" v="1317"/>
          <ac:spMkLst>
            <pc:docMk/>
            <pc:sldMk cId="2422969040" sldId="309"/>
            <ac:spMk id="92" creationId="{42A4FC2C-047E-45A5-965D-8E1E3BF09BC6}"/>
          </ac:spMkLst>
        </pc:spChg>
      </pc:sldChg>
      <pc:sldChg chg="delSp add setBg delDesignElem">
        <pc:chgData name="Ishita Katyal" userId="69f0ce1865b1b472" providerId="LiveId" clId="{B2469A94-0550-4EDB-AE10-38198B6010ED}" dt="2024-10-02T04:59:36.726" v="1341"/>
        <pc:sldMkLst>
          <pc:docMk/>
          <pc:sldMk cId="1508951740" sldId="310"/>
        </pc:sldMkLst>
        <pc:spChg chg="del">
          <ac:chgData name="Ishita Katyal" userId="69f0ce1865b1b472" providerId="LiveId" clId="{B2469A94-0550-4EDB-AE10-38198B6010ED}" dt="2024-10-02T04:59:36.726" v="1341"/>
          <ac:spMkLst>
            <pc:docMk/>
            <pc:sldMk cId="1508951740" sldId="310"/>
            <ac:spMk id="92" creationId="{42A4FC2C-047E-45A5-965D-8E1E3BF09BC6}"/>
          </ac:spMkLst>
        </pc:spChg>
      </pc:sldChg>
      <pc:sldChg chg="delSp add setBg delDesignElem">
        <pc:chgData name="Ishita Katyal" userId="69f0ce1865b1b472" providerId="LiveId" clId="{B2469A94-0550-4EDB-AE10-38198B6010ED}" dt="2024-10-02T05:00:58.389" v="1354"/>
        <pc:sldMkLst>
          <pc:docMk/>
          <pc:sldMk cId="195688385" sldId="311"/>
        </pc:sldMkLst>
        <pc:spChg chg="del">
          <ac:chgData name="Ishita Katyal" userId="69f0ce1865b1b472" providerId="LiveId" clId="{B2469A94-0550-4EDB-AE10-38198B6010ED}" dt="2024-10-02T05:00:58.389" v="1354"/>
          <ac:spMkLst>
            <pc:docMk/>
            <pc:sldMk cId="195688385" sldId="311"/>
            <ac:spMk id="92" creationId="{42A4FC2C-047E-45A5-965D-8E1E3BF09BC6}"/>
          </ac:spMkLst>
        </pc:spChg>
      </pc:sldChg>
      <pc:sldChg chg="delSp add setBg delDesignElem">
        <pc:chgData name="Ishita Katyal" userId="69f0ce1865b1b472" providerId="LiveId" clId="{B2469A94-0550-4EDB-AE10-38198B6010ED}" dt="2024-10-02T05:02:44.641" v="1375"/>
        <pc:sldMkLst>
          <pc:docMk/>
          <pc:sldMk cId="2807976890" sldId="312"/>
        </pc:sldMkLst>
        <pc:spChg chg="del">
          <ac:chgData name="Ishita Katyal" userId="69f0ce1865b1b472" providerId="LiveId" clId="{B2469A94-0550-4EDB-AE10-38198B6010ED}" dt="2024-10-02T05:02:44.641" v="1375"/>
          <ac:spMkLst>
            <pc:docMk/>
            <pc:sldMk cId="2807976890" sldId="312"/>
            <ac:spMk id="92" creationId="{42A4FC2C-047E-45A5-965D-8E1E3BF09BC6}"/>
          </ac:spMkLst>
        </pc:spChg>
      </pc:sldChg>
      <pc:sldChg chg="delSp add setBg delDesignElem">
        <pc:chgData name="Ishita Katyal" userId="69f0ce1865b1b472" providerId="LiveId" clId="{B2469A94-0550-4EDB-AE10-38198B6010ED}" dt="2024-10-02T05:05:05.887" v="1408"/>
        <pc:sldMkLst>
          <pc:docMk/>
          <pc:sldMk cId="4163965799" sldId="313"/>
        </pc:sldMkLst>
        <pc:spChg chg="del">
          <ac:chgData name="Ishita Katyal" userId="69f0ce1865b1b472" providerId="LiveId" clId="{B2469A94-0550-4EDB-AE10-38198B6010ED}" dt="2024-10-02T05:05:05.887" v="1408"/>
          <ac:spMkLst>
            <pc:docMk/>
            <pc:sldMk cId="4163965799" sldId="313"/>
            <ac:spMk id="92" creationId="{42A4FC2C-047E-45A5-965D-8E1E3BF09BC6}"/>
          </ac:spMkLst>
        </pc:spChg>
      </pc:sldChg>
      <pc:sldChg chg="addSp delSp modSp add mod ord setBg delDesignElem">
        <pc:chgData name="Ishita Katyal" userId="69f0ce1865b1b472" providerId="LiveId" clId="{B2469A94-0550-4EDB-AE10-38198B6010ED}" dt="2024-10-02T05:14:21.734" v="1536" actId="14100"/>
        <pc:sldMkLst>
          <pc:docMk/>
          <pc:sldMk cId="1636501382" sldId="314"/>
        </pc:sldMkLst>
        <pc:spChg chg="add del mod">
          <ac:chgData name="Ishita Katyal" userId="69f0ce1865b1b472" providerId="LiveId" clId="{B2469A94-0550-4EDB-AE10-38198B6010ED}" dt="2024-10-02T05:13:24.290" v="1528" actId="478"/>
          <ac:spMkLst>
            <pc:docMk/>
            <pc:sldMk cId="1636501382" sldId="314"/>
            <ac:spMk id="2" creationId="{7EFA3943-5401-C536-7444-43F8DDAC1E03}"/>
          </ac:spMkLst>
        </pc:spChg>
        <pc:spChg chg="add del mod">
          <ac:chgData name="Ishita Katyal" userId="69f0ce1865b1b472" providerId="LiveId" clId="{B2469A94-0550-4EDB-AE10-38198B6010ED}" dt="2024-10-02T05:13:27.406" v="1529" actId="478"/>
          <ac:spMkLst>
            <pc:docMk/>
            <pc:sldMk cId="1636501382" sldId="314"/>
            <ac:spMk id="3" creationId="{E9E88322-7E6C-FA89-21F3-FC32D02443AA}"/>
          </ac:spMkLst>
        </pc:spChg>
        <pc:spChg chg="add mod">
          <ac:chgData name="Ishita Katyal" userId="69f0ce1865b1b472" providerId="LiveId" clId="{B2469A94-0550-4EDB-AE10-38198B6010ED}" dt="2024-10-02T05:13:59.099" v="1533" actId="14100"/>
          <ac:spMkLst>
            <pc:docMk/>
            <pc:sldMk cId="1636501382" sldId="314"/>
            <ac:spMk id="6" creationId="{11277372-4ED9-7494-431F-9441F527B6C8}"/>
          </ac:spMkLst>
        </pc:spChg>
        <pc:spChg chg="add mod">
          <ac:chgData name="Ishita Katyal" userId="69f0ce1865b1b472" providerId="LiveId" clId="{B2469A94-0550-4EDB-AE10-38198B6010ED}" dt="2024-10-02T05:14:21.734" v="1536" actId="14100"/>
          <ac:spMkLst>
            <pc:docMk/>
            <pc:sldMk cId="1636501382" sldId="314"/>
            <ac:spMk id="7" creationId="{3C70F21A-F2AB-F701-F7B6-F5BFA5B7770C}"/>
          </ac:spMkLst>
        </pc:spChg>
        <pc:spChg chg="del mod">
          <ac:chgData name="Ishita Katyal" userId="69f0ce1865b1b472" providerId="LiveId" clId="{B2469A94-0550-4EDB-AE10-38198B6010ED}" dt="2024-10-02T05:10:08.659" v="1474" actId="478"/>
          <ac:spMkLst>
            <pc:docMk/>
            <pc:sldMk cId="1636501382" sldId="314"/>
            <ac:spMk id="17" creationId="{1CF3A452-5194-160C-EDA2-39701DE16CD4}"/>
          </ac:spMkLst>
        </pc:spChg>
        <pc:spChg chg="del">
          <ac:chgData name="Ishita Katyal" userId="69f0ce1865b1b472" providerId="LiveId" clId="{B2469A94-0550-4EDB-AE10-38198B6010ED}" dt="2024-10-02T05:10:10.410" v="1475" actId="478"/>
          <ac:spMkLst>
            <pc:docMk/>
            <pc:sldMk cId="1636501382" sldId="314"/>
            <ac:spMk id="18" creationId="{F25578B4-75CF-02E9-7C63-EB420799132B}"/>
          </ac:spMkLst>
        </pc:spChg>
        <pc:spChg chg="add del">
          <ac:chgData name="Ishita Katyal" userId="69f0ce1865b1b472" providerId="LiveId" clId="{B2469A94-0550-4EDB-AE10-38198B6010ED}" dt="2024-10-02T05:10:20.018" v="1477" actId="26606"/>
          <ac:spMkLst>
            <pc:docMk/>
            <pc:sldMk cId="1636501382" sldId="314"/>
            <ac:spMk id="40" creationId="{9C6777B5-64F4-4200-B099-34168B69FE53}"/>
          </ac:spMkLst>
        </pc:spChg>
        <pc:spChg chg="add del">
          <ac:chgData name="Ishita Katyal" userId="69f0ce1865b1b472" providerId="LiveId" clId="{B2469A94-0550-4EDB-AE10-38198B6010ED}" dt="2024-10-02T05:13:37.338" v="1530" actId="26606"/>
          <ac:spMkLst>
            <pc:docMk/>
            <pc:sldMk cId="1636501382" sldId="314"/>
            <ac:spMk id="46" creationId="{42A4FC2C-047E-45A5-965D-8E1E3BF09BC6}"/>
          </ac:spMkLst>
        </pc:spChg>
        <pc:spChg chg="del">
          <ac:chgData name="Ishita Katyal" userId="69f0ce1865b1b472" providerId="LiveId" clId="{B2469A94-0550-4EDB-AE10-38198B6010ED}" dt="2024-10-02T05:07:08.991" v="1432"/>
          <ac:spMkLst>
            <pc:docMk/>
            <pc:sldMk cId="1636501382" sldId="314"/>
            <ac:spMk id="94" creationId="{11B2B030-4738-4359-9E46-144B7C8BFF8B}"/>
          </ac:spMkLst>
        </pc:spChg>
        <pc:spChg chg="del">
          <ac:chgData name="Ishita Katyal" userId="69f0ce1865b1b472" providerId="LiveId" clId="{B2469A94-0550-4EDB-AE10-38198B6010ED}" dt="2024-10-02T05:07:08.991" v="1432"/>
          <ac:spMkLst>
            <pc:docMk/>
            <pc:sldMk cId="1636501382" sldId="314"/>
            <ac:spMk id="99" creationId="{E722B2DD-E14D-4972-9D98-5D6E61B1B2D2}"/>
          </ac:spMkLst>
        </pc:spChg>
        <pc:grpChg chg="add del">
          <ac:chgData name="Ishita Katyal" userId="69f0ce1865b1b472" providerId="LiveId" clId="{B2469A94-0550-4EDB-AE10-38198B6010ED}" dt="2024-10-02T05:10:20.018" v="1477" actId="26606"/>
          <ac:grpSpMkLst>
            <pc:docMk/>
            <pc:sldMk cId="1636501382" sldId="314"/>
            <ac:grpSpMk id="42" creationId="{4252769E-B9F0-4068-A645-5BBEF16E9C28}"/>
          </ac:grpSpMkLst>
        </pc:grpChg>
        <pc:grpChg chg="add">
          <ac:chgData name="Ishita Katyal" userId="69f0ce1865b1b472" providerId="LiveId" clId="{B2469A94-0550-4EDB-AE10-38198B6010ED}" dt="2024-10-02T05:13:37.338" v="1530" actId="26606"/>
          <ac:grpSpMkLst>
            <pc:docMk/>
            <pc:sldMk cId="1636501382" sldId="314"/>
            <ac:grpSpMk id="51" creationId="{63737881-458F-40AD-B72B-B57D267DC423}"/>
          </ac:grpSpMkLst>
        </pc:grpChg>
        <pc:picChg chg="add del mod">
          <ac:chgData name="Ishita Katyal" userId="69f0ce1865b1b472" providerId="LiveId" clId="{B2469A94-0550-4EDB-AE10-38198B6010ED}" dt="2024-10-02T05:13:02.216" v="1520" actId="478"/>
          <ac:picMkLst>
            <pc:docMk/>
            <pc:sldMk cId="1636501382" sldId="314"/>
            <ac:picMk id="4" creationId="{B5D521EA-A626-8BB6-2F41-F811B4602209}"/>
          </ac:picMkLst>
        </pc:picChg>
        <pc:picChg chg="add mod">
          <ac:chgData name="Ishita Katyal" userId="69f0ce1865b1b472" providerId="LiveId" clId="{B2469A94-0550-4EDB-AE10-38198B6010ED}" dt="2024-10-02T05:13:37.338" v="1530" actId="26606"/>
          <ac:picMkLst>
            <pc:docMk/>
            <pc:sldMk cId="1636501382" sldId="314"/>
            <ac:picMk id="5" creationId="{D9E66805-246A-CBA2-D1B7-CD9B27BD893D}"/>
          </ac:picMkLst>
        </pc:picChg>
        <pc:picChg chg="add del mod ord">
          <ac:chgData name="Ishita Katyal" userId="69f0ce1865b1b472" providerId="LiveId" clId="{B2469A94-0550-4EDB-AE10-38198B6010ED}" dt="2024-10-02T05:12:49.772" v="1517" actId="478"/>
          <ac:picMkLst>
            <pc:docMk/>
            <pc:sldMk cId="1636501382" sldId="314"/>
            <ac:picMk id="33" creationId="{4DA39DB6-36C5-EA88-DA89-9076F68170DB}"/>
          </ac:picMkLst>
        </pc:picChg>
        <pc:picChg chg="add del mod">
          <ac:chgData name="Ishita Katyal" userId="69f0ce1865b1b472" providerId="LiveId" clId="{B2469A94-0550-4EDB-AE10-38198B6010ED}" dt="2024-10-02T05:12:00.785" v="1507" actId="478"/>
          <ac:picMkLst>
            <pc:docMk/>
            <pc:sldMk cId="1636501382" sldId="314"/>
            <ac:picMk id="35" creationId="{D0D48E13-CE32-2AB6-33AA-316E3C6F537D}"/>
          </ac:picMkLst>
        </pc:picChg>
        <pc:picChg chg="del">
          <ac:chgData name="Ishita Katyal" userId="69f0ce1865b1b472" providerId="LiveId" clId="{B2469A94-0550-4EDB-AE10-38198B6010ED}" dt="2024-10-02T05:09:50.972" v="1468" actId="478"/>
          <ac:picMkLst>
            <pc:docMk/>
            <pc:sldMk cId="1636501382" sldId="314"/>
            <ac:picMk id="71" creationId="{C2D641F4-44FF-A934-778C-F611A12E442D}"/>
          </ac:picMkLst>
        </pc:picChg>
      </pc:sldChg>
      <pc:sldChg chg="delSp add setBg delDesignElem">
        <pc:chgData name="Ishita Katyal" userId="69f0ce1865b1b472" providerId="LiveId" clId="{B2469A94-0550-4EDB-AE10-38198B6010ED}" dt="2024-10-02T05:09:27.353" v="1460"/>
        <pc:sldMkLst>
          <pc:docMk/>
          <pc:sldMk cId="52687371" sldId="315"/>
        </pc:sldMkLst>
        <pc:spChg chg="del">
          <ac:chgData name="Ishita Katyal" userId="69f0ce1865b1b472" providerId="LiveId" clId="{B2469A94-0550-4EDB-AE10-38198B6010ED}" dt="2024-10-02T05:09:27.353" v="1460"/>
          <ac:spMkLst>
            <pc:docMk/>
            <pc:sldMk cId="52687371" sldId="315"/>
            <ac:spMk id="104" creationId="{9C6777B5-64F4-4200-B099-34168B69FE53}"/>
          </ac:spMkLst>
        </pc:spChg>
        <pc:grpChg chg="del">
          <ac:chgData name="Ishita Katyal" userId="69f0ce1865b1b472" providerId="LiveId" clId="{B2469A94-0550-4EDB-AE10-38198B6010ED}" dt="2024-10-02T05:09:27.353" v="1460"/>
          <ac:grpSpMkLst>
            <pc:docMk/>
            <pc:sldMk cId="52687371" sldId="315"/>
            <ac:grpSpMk id="106" creationId="{4252769E-B9F0-4068-A645-5BBEF16E9C28}"/>
          </ac:grpSpMkLst>
        </pc:grpChg>
      </pc:sldChg>
      <pc:sldChg chg="add">
        <pc:chgData name="Ishita Katyal" userId="69f0ce1865b1b472" providerId="LiveId" clId="{B2469A94-0550-4EDB-AE10-38198B6010ED}" dt="2024-10-02T05:09:45.134" v="1464"/>
        <pc:sldMkLst>
          <pc:docMk/>
          <pc:sldMk cId="453000771" sldId="316"/>
        </pc:sldMkLst>
      </pc:sldChg>
      <pc:sldChg chg="delSp add setBg delDesignElem">
        <pc:chgData name="Ishita Katyal" userId="69f0ce1865b1b472" providerId="LiveId" clId="{B2469A94-0550-4EDB-AE10-38198B6010ED}" dt="2024-10-02T05:11:58.184" v="1506"/>
        <pc:sldMkLst>
          <pc:docMk/>
          <pc:sldMk cId="1173490061" sldId="317"/>
        </pc:sldMkLst>
        <pc:spChg chg="del">
          <ac:chgData name="Ishita Katyal" userId="69f0ce1865b1b472" providerId="LiveId" clId="{B2469A94-0550-4EDB-AE10-38198B6010ED}" dt="2024-10-02T05:11:58.184" v="1506"/>
          <ac:spMkLst>
            <pc:docMk/>
            <pc:sldMk cId="1173490061" sldId="317"/>
            <ac:spMk id="46" creationId="{42A4FC2C-047E-45A5-965D-8E1E3BF09BC6}"/>
          </ac:spMkLst>
        </pc:spChg>
      </pc:sldChg>
      <pc:sldChg chg="addSp delSp modSp add mod ord setBg delDesignElem">
        <pc:chgData name="Ishita Katyal" userId="69f0ce1865b1b472" providerId="LiveId" clId="{B2469A94-0550-4EDB-AE10-38198B6010ED}" dt="2024-10-02T05:15:26.345" v="1549" actId="1076"/>
        <pc:sldMkLst>
          <pc:docMk/>
          <pc:sldMk cId="4240893954" sldId="318"/>
        </pc:sldMkLst>
        <pc:spChg chg="del">
          <ac:chgData name="Ishita Katyal" userId="69f0ce1865b1b472" providerId="LiveId" clId="{B2469A94-0550-4EDB-AE10-38198B6010ED}" dt="2024-10-02T05:14:56.982" v="1543" actId="478"/>
          <ac:spMkLst>
            <pc:docMk/>
            <pc:sldMk cId="4240893954" sldId="318"/>
            <ac:spMk id="2" creationId="{7EFA3943-5401-C536-7444-43F8DDAC1E03}"/>
          </ac:spMkLst>
        </pc:spChg>
        <pc:spChg chg="del">
          <ac:chgData name="Ishita Katyal" userId="69f0ce1865b1b472" providerId="LiveId" clId="{B2469A94-0550-4EDB-AE10-38198B6010ED}" dt="2024-10-02T05:14:58.667" v="1544" actId="478"/>
          <ac:spMkLst>
            <pc:docMk/>
            <pc:sldMk cId="4240893954" sldId="318"/>
            <ac:spMk id="3" creationId="{E9E88322-7E6C-FA89-21F3-FC32D02443AA}"/>
          </ac:spMkLst>
        </pc:spChg>
        <pc:spChg chg="add mod">
          <ac:chgData name="Ishita Katyal" userId="69f0ce1865b1b472" providerId="LiveId" clId="{B2469A94-0550-4EDB-AE10-38198B6010ED}" dt="2024-10-02T05:15:12.380" v="1547" actId="1076"/>
          <ac:spMkLst>
            <pc:docMk/>
            <pc:sldMk cId="4240893954" sldId="318"/>
            <ac:spMk id="4" creationId="{CE141D57-99DC-B0DE-42E5-4C534E9B7E7B}"/>
          </ac:spMkLst>
        </pc:spChg>
        <pc:spChg chg="add mod">
          <ac:chgData name="Ishita Katyal" userId="69f0ce1865b1b472" providerId="LiveId" clId="{B2469A94-0550-4EDB-AE10-38198B6010ED}" dt="2024-10-02T05:15:26.345" v="1549" actId="1076"/>
          <ac:spMkLst>
            <pc:docMk/>
            <pc:sldMk cId="4240893954" sldId="318"/>
            <ac:spMk id="5" creationId="{56F24398-93E4-A0C0-9A32-9DC284B0193C}"/>
          </ac:spMkLst>
        </pc:spChg>
        <pc:spChg chg="add">
          <ac:chgData name="Ishita Katyal" userId="69f0ce1865b1b472" providerId="LiveId" clId="{B2469A94-0550-4EDB-AE10-38198B6010ED}" dt="2024-10-02T05:15:01.969" v="1545" actId="26606"/>
          <ac:spMkLst>
            <pc:docMk/>
            <pc:sldMk cId="4240893954" sldId="318"/>
            <ac:spMk id="28" creationId="{5D9FC6AC-4A12-4825-8ABE-0732B8EF4D16}"/>
          </ac:spMkLst>
        </pc:spChg>
        <pc:spChg chg="del">
          <ac:chgData name="Ishita Katyal" userId="69f0ce1865b1b472" providerId="LiveId" clId="{B2469A94-0550-4EDB-AE10-38198B6010ED}" dt="2024-10-02T05:12:47.806" v="1516"/>
          <ac:spMkLst>
            <pc:docMk/>
            <pc:sldMk cId="4240893954" sldId="318"/>
            <ac:spMk id="46" creationId="{42A4FC2C-047E-45A5-965D-8E1E3BF09BC6}"/>
          </ac:spMkLst>
        </pc:spChg>
        <pc:picChg chg="add mod">
          <ac:chgData name="Ishita Katyal" userId="69f0ce1865b1b472" providerId="LiveId" clId="{B2469A94-0550-4EDB-AE10-38198B6010ED}" dt="2024-10-02T05:15:01.969" v="1545" actId="26606"/>
          <ac:picMkLst>
            <pc:docMk/>
            <pc:sldMk cId="4240893954" sldId="318"/>
            <ac:picMk id="23" creationId="{DC0E47E1-1BEC-4F60-6DC0-D9B386C3E260}"/>
          </ac:picMkLst>
        </pc:picChg>
        <pc:picChg chg="del">
          <ac:chgData name="Ishita Katyal" userId="69f0ce1865b1b472" providerId="LiveId" clId="{B2469A94-0550-4EDB-AE10-38198B6010ED}" dt="2024-10-02T05:14:48.509" v="1540" actId="478"/>
          <ac:picMkLst>
            <pc:docMk/>
            <pc:sldMk cId="4240893954" sldId="318"/>
            <ac:picMk id="33" creationId="{4DA39DB6-36C5-EA88-DA89-9076F68170DB}"/>
          </ac:picMkLst>
        </pc:picChg>
      </pc:sldChg>
      <pc:sldChg chg="addSp delSp modSp add mod ord setBg">
        <pc:chgData name="Ishita Katyal" userId="69f0ce1865b1b472" providerId="LiveId" clId="{B2469A94-0550-4EDB-AE10-38198B6010ED}" dt="2024-10-02T05:16:54.121" v="1581" actId="14861"/>
        <pc:sldMkLst>
          <pc:docMk/>
          <pc:sldMk cId="253665278" sldId="319"/>
        </pc:sldMkLst>
        <pc:spChg chg="del">
          <ac:chgData name="Ishita Katyal" userId="69f0ce1865b1b472" providerId="LiveId" clId="{B2469A94-0550-4EDB-AE10-38198B6010ED}" dt="2024-10-02T05:15:58.271" v="1560" actId="478"/>
          <ac:spMkLst>
            <pc:docMk/>
            <pc:sldMk cId="253665278" sldId="319"/>
            <ac:spMk id="2" creationId="{7EFA3943-5401-C536-7444-43F8DDAC1E03}"/>
          </ac:spMkLst>
        </pc:spChg>
        <pc:spChg chg="del">
          <ac:chgData name="Ishita Katyal" userId="69f0ce1865b1b472" providerId="LiveId" clId="{B2469A94-0550-4EDB-AE10-38198B6010ED}" dt="2024-10-02T05:15:55.768" v="1558" actId="478"/>
          <ac:spMkLst>
            <pc:docMk/>
            <pc:sldMk cId="253665278" sldId="319"/>
            <ac:spMk id="3" creationId="{E9E88322-7E6C-FA89-21F3-FC32D02443AA}"/>
          </ac:spMkLst>
        </pc:spChg>
        <pc:spChg chg="add mod">
          <ac:chgData name="Ishita Katyal" userId="69f0ce1865b1b472" providerId="LiveId" clId="{B2469A94-0550-4EDB-AE10-38198B6010ED}" dt="2024-10-02T05:16:22.071" v="1571" actId="20577"/>
          <ac:spMkLst>
            <pc:docMk/>
            <pc:sldMk cId="253665278" sldId="319"/>
            <ac:spMk id="4" creationId="{75067DEB-7F66-8BB1-7467-A7D897650086}"/>
          </ac:spMkLst>
        </pc:spChg>
        <pc:spChg chg="add mod">
          <ac:chgData name="Ishita Katyal" userId="69f0ce1865b1b472" providerId="LiveId" clId="{B2469A94-0550-4EDB-AE10-38198B6010ED}" dt="2024-10-02T05:16:54.121" v="1581" actId="14861"/>
          <ac:spMkLst>
            <pc:docMk/>
            <pc:sldMk cId="253665278" sldId="319"/>
            <ac:spMk id="5" creationId="{01775ADC-B17B-9A3B-AEE3-AD535E116971}"/>
          </ac:spMkLst>
        </pc:spChg>
        <pc:spChg chg="add">
          <ac:chgData name="Ishita Katyal" userId="69f0ce1865b1b472" providerId="LiveId" clId="{B2469A94-0550-4EDB-AE10-38198B6010ED}" dt="2024-10-02T05:16:02.373" v="1561" actId="26606"/>
          <ac:spMkLst>
            <pc:docMk/>
            <pc:sldMk cId="253665278" sldId="319"/>
            <ac:spMk id="72" creationId="{16B067B1-F4E5-4FDF-813D-C9E872E80075}"/>
          </ac:spMkLst>
        </pc:spChg>
        <pc:picChg chg="del">
          <ac:chgData name="Ishita Katyal" userId="69f0ce1865b1b472" providerId="LiveId" clId="{B2469A94-0550-4EDB-AE10-38198B6010ED}" dt="2024-10-02T05:15:44.480" v="1553" actId="478"/>
          <ac:picMkLst>
            <pc:docMk/>
            <pc:sldMk cId="253665278" sldId="319"/>
            <ac:picMk id="33" creationId="{4DA39DB6-36C5-EA88-DA89-9076F68170DB}"/>
          </ac:picMkLst>
        </pc:picChg>
        <pc:picChg chg="add mod">
          <ac:chgData name="Ishita Katyal" userId="69f0ce1865b1b472" providerId="LiveId" clId="{B2469A94-0550-4EDB-AE10-38198B6010ED}" dt="2024-10-02T05:16:02.373" v="1561" actId="26606"/>
          <ac:picMkLst>
            <pc:docMk/>
            <pc:sldMk cId="253665278" sldId="319"/>
            <ac:picMk id="67" creationId="{D8D19A72-7B9B-42C7-25AB-D357F089C537}"/>
          </ac:picMkLst>
        </pc:picChg>
      </pc:sldChg>
      <pc:sldChg chg="addSp delSp modSp add mod ord setBg">
        <pc:chgData name="Ishita Katyal" userId="69f0ce1865b1b472" providerId="LiveId" clId="{B2469A94-0550-4EDB-AE10-38198B6010ED}" dt="2024-10-02T08:47:34.218" v="2008" actId="164"/>
        <pc:sldMkLst>
          <pc:docMk/>
          <pc:sldMk cId="518182468" sldId="320"/>
        </pc:sldMkLst>
        <pc:spChg chg="del">
          <ac:chgData name="Ishita Katyal" userId="69f0ce1865b1b472" providerId="LiveId" clId="{B2469A94-0550-4EDB-AE10-38198B6010ED}" dt="2024-10-02T08:31:26.518" v="1977" actId="478"/>
          <ac:spMkLst>
            <pc:docMk/>
            <pc:sldMk cId="518182468" sldId="320"/>
            <ac:spMk id="2" creationId="{7EFA3943-5401-C536-7444-43F8DDAC1E03}"/>
          </ac:spMkLst>
        </pc:spChg>
        <pc:spChg chg="del">
          <ac:chgData name="Ishita Katyal" userId="69f0ce1865b1b472" providerId="LiveId" clId="{B2469A94-0550-4EDB-AE10-38198B6010ED}" dt="2024-10-02T08:31:28.179" v="1978" actId="478"/>
          <ac:spMkLst>
            <pc:docMk/>
            <pc:sldMk cId="518182468" sldId="320"/>
            <ac:spMk id="3" creationId="{E9E88322-7E6C-FA89-21F3-FC32D02443AA}"/>
          </ac:spMkLst>
        </pc:spChg>
        <pc:spChg chg="add mod ord">
          <ac:chgData name="Ishita Katyal" userId="69f0ce1865b1b472" providerId="LiveId" clId="{B2469A94-0550-4EDB-AE10-38198B6010ED}" dt="2024-10-02T08:47:34.218" v="2008" actId="164"/>
          <ac:spMkLst>
            <pc:docMk/>
            <pc:sldMk cId="518182468" sldId="320"/>
            <ac:spMk id="4" creationId="{E8200CC0-BD63-EDA7-2666-1060E35B0B83}"/>
          </ac:spMkLst>
        </pc:spChg>
        <pc:spChg chg="add mod">
          <ac:chgData name="Ishita Katyal" userId="69f0ce1865b1b472" providerId="LiveId" clId="{B2469A94-0550-4EDB-AE10-38198B6010ED}" dt="2024-10-02T08:47:34.218" v="2008" actId="164"/>
          <ac:spMkLst>
            <pc:docMk/>
            <pc:sldMk cId="518182468" sldId="320"/>
            <ac:spMk id="5" creationId="{7A5F9F63-B7EE-81B8-A2D9-CA0DD743E2FC}"/>
          </ac:spMkLst>
        </pc:spChg>
        <pc:spChg chg="add mod">
          <ac:chgData name="Ishita Katyal" userId="69f0ce1865b1b472" providerId="LiveId" clId="{B2469A94-0550-4EDB-AE10-38198B6010ED}" dt="2024-10-02T08:47:34.218" v="2008" actId="164"/>
          <ac:spMkLst>
            <pc:docMk/>
            <pc:sldMk cId="518182468" sldId="320"/>
            <ac:spMk id="6" creationId="{FED26416-3325-0AD2-4213-1884155F3BE8}"/>
          </ac:spMkLst>
        </pc:spChg>
        <pc:spChg chg="add mod">
          <ac:chgData name="Ishita Katyal" userId="69f0ce1865b1b472" providerId="LiveId" clId="{B2469A94-0550-4EDB-AE10-38198B6010ED}" dt="2024-10-02T08:47:34.218" v="2008" actId="164"/>
          <ac:spMkLst>
            <pc:docMk/>
            <pc:sldMk cId="518182468" sldId="320"/>
            <ac:spMk id="7" creationId="{369DDF85-C828-7F07-9A1A-5C829444D2E4}"/>
          </ac:spMkLst>
        </pc:spChg>
        <pc:spChg chg="add">
          <ac:chgData name="Ishita Katyal" userId="69f0ce1865b1b472" providerId="LiveId" clId="{B2469A94-0550-4EDB-AE10-38198B6010ED}" dt="2024-10-02T08:31:42.724" v="1981" actId="26606"/>
          <ac:spMkLst>
            <pc:docMk/>
            <pc:sldMk cId="518182468" sldId="320"/>
            <ac:spMk id="60" creationId="{3C915414-2809-4735-A560-0D5FE66700D8}"/>
          </ac:spMkLst>
        </pc:spChg>
        <pc:spChg chg="add">
          <ac:chgData name="Ishita Katyal" userId="69f0ce1865b1b472" providerId="LiveId" clId="{B2469A94-0550-4EDB-AE10-38198B6010ED}" dt="2024-10-02T08:31:42.724" v="1981" actId="26606"/>
          <ac:spMkLst>
            <pc:docMk/>
            <pc:sldMk cId="518182468" sldId="320"/>
            <ac:spMk id="91" creationId="{D665D759-2DF8-4D47-8386-4BA28901A79D}"/>
          </ac:spMkLst>
        </pc:spChg>
        <pc:grpChg chg="add mod">
          <ac:chgData name="Ishita Katyal" userId="69f0ce1865b1b472" providerId="LiveId" clId="{B2469A94-0550-4EDB-AE10-38198B6010ED}" dt="2024-10-02T08:47:34.218" v="2008" actId="164"/>
          <ac:grpSpMkLst>
            <pc:docMk/>
            <pc:sldMk cId="518182468" sldId="320"/>
            <ac:grpSpMk id="8" creationId="{579E784E-18D4-9A2D-73F0-27CEA5AC9C57}"/>
          </ac:grpSpMkLst>
        </pc:grpChg>
        <pc:grpChg chg="add">
          <ac:chgData name="Ishita Katyal" userId="69f0ce1865b1b472" providerId="LiveId" clId="{B2469A94-0550-4EDB-AE10-38198B6010ED}" dt="2024-10-02T08:31:42.724" v="1981" actId="26606"/>
          <ac:grpSpMkLst>
            <pc:docMk/>
            <pc:sldMk cId="518182468" sldId="320"/>
            <ac:grpSpMk id="62" creationId="{24413201-85BF-4680-A7D4-10CDBD03569C}"/>
          </ac:grpSpMkLst>
        </pc:grpChg>
        <pc:picChg chg="del">
          <ac:chgData name="Ishita Katyal" userId="69f0ce1865b1b472" providerId="LiveId" clId="{B2469A94-0550-4EDB-AE10-38198B6010ED}" dt="2024-10-02T08:31:24.935" v="1976" actId="478"/>
          <ac:picMkLst>
            <pc:docMk/>
            <pc:sldMk cId="518182468" sldId="320"/>
            <ac:picMk id="33" creationId="{4DA39DB6-36C5-EA88-DA89-9076F68170DB}"/>
          </ac:picMkLst>
        </pc:picChg>
        <pc:picChg chg="add mod">
          <ac:chgData name="Ishita Katyal" userId="69f0ce1865b1b472" providerId="LiveId" clId="{B2469A94-0550-4EDB-AE10-38198B6010ED}" dt="2024-10-02T08:47:34.218" v="2008" actId="164"/>
          <ac:picMkLst>
            <pc:docMk/>
            <pc:sldMk cId="518182468" sldId="320"/>
            <ac:picMk id="55" creationId="{808971C3-1B3F-28C6-3478-30D978B77A41}"/>
          </ac:picMkLst>
        </pc:picChg>
      </pc:sldChg>
      <pc:sldChg chg="addSp delSp modSp add del mod ord setBg">
        <pc:chgData name="Ishita Katyal" userId="69f0ce1865b1b472" providerId="LiveId" clId="{B2469A94-0550-4EDB-AE10-38198B6010ED}" dt="2024-10-02T05:17:42.761" v="1596" actId="47"/>
        <pc:sldMkLst>
          <pc:docMk/>
          <pc:sldMk cId="2600612970" sldId="321"/>
        </pc:sldMkLst>
        <pc:spChg chg="del">
          <ac:chgData name="Ishita Katyal" userId="69f0ce1865b1b472" providerId="LiveId" clId="{B2469A94-0550-4EDB-AE10-38198B6010ED}" dt="2024-10-02T05:17:29.991" v="1592" actId="478"/>
          <ac:spMkLst>
            <pc:docMk/>
            <pc:sldMk cId="2600612970" sldId="321"/>
            <ac:spMk id="2" creationId="{7EFA3943-5401-C536-7444-43F8DDAC1E03}"/>
          </ac:spMkLst>
        </pc:spChg>
        <pc:spChg chg="del">
          <ac:chgData name="Ishita Katyal" userId="69f0ce1865b1b472" providerId="LiveId" clId="{B2469A94-0550-4EDB-AE10-38198B6010ED}" dt="2024-10-02T05:17:31.477" v="1593" actId="478"/>
          <ac:spMkLst>
            <pc:docMk/>
            <pc:sldMk cId="2600612970" sldId="321"/>
            <ac:spMk id="3" creationId="{E9E88322-7E6C-FA89-21F3-FC32D02443AA}"/>
          </ac:spMkLst>
        </pc:spChg>
        <pc:spChg chg="add">
          <ac:chgData name="Ishita Katyal" userId="69f0ce1865b1b472" providerId="LiveId" clId="{B2469A94-0550-4EDB-AE10-38198B6010ED}" dt="2024-10-02T05:17:34.723" v="1594" actId="26606"/>
          <ac:spMkLst>
            <pc:docMk/>
            <pc:sldMk cId="2600612970" sldId="321"/>
            <ac:spMk id="34" creationId="{16B067B1-F4E5-4FDF-813D-C9E872E80075}"/>
          </ac:spMkLst>
        </pc:spChg>
        <pc:picChg chg="add del mod">
          <ac:chgData name="Ishita Katyal" userId="69f0ce1865b1b472" providerId="LiveId" clId="{B2469A94-0550-4EDB-AE10-38198B6010ED}" dt="2024-10-02T05:17:38.910" v="1595" actId="478"/>
          <ac:picMkLst>
            <pc:docMk/>
            <pc:sldMk cId="2600612970" sldId="321"/>
            <ac:picMk id="29" creationId="{2AB1FA91-AAFC-EFBE-3552-86DBEBD579A0}"/>
          </ac:picMkLst>
        </pc:picChg>
        <pc:picChg chg="del">
          <ac:chgData name="Ishita Katyal" userId="69f0ce1865b1b472" providerId="LiveId" clId="{B2469A94-0550-4EDB-AE10-38198B6010ED}" dt="2024-10-02T05:17:11.789" v="1585" actId="478"/>
          <ac:picMkLst>
            <pc:docMk/>
            <pc:sldMk cId="2600612970" sldId="321"/>
            <ac:picMk id="33" creationId="{4DA39DB6-36C5-EA88-DA89-9076F68170DB}"/>
          </ac:picMkLst>
        </pc:picChg>
        <pc:picChg chg="add del mod">
          <ac:chgData name="Ishita Katyal" userId="69f0ce1865b1b472" providerId="LiveId" clId="{B2469A94-0550-4EDB-AE10-38198B6010ED}" dt="2024-10-02T05:17:21.535" v="1589" actId="478"/>
          <ac:picMkLst>
            <pc:docMk/>
            <pc:sldMk cId="2600612970" sldId="321"/>
            <ac:picMk id="65" creationId="{831AD35A-691F-DB48-9A47-0E132701F9EF}"/>
          </ac:picMkLst>
        </pc:picChg>
      </pc:sldChg>
      <pc:sldChg chg="addSp delSp modSp add mod ord setBg">
        <pc:chgData name="Ishita Katyal" userId="69f0ce1865b1b472" providerId="LiveId" clId="{B2469A94-0550-4EDB-AE10-38198B6010ED}" dt="2024-10-02T08:14:01.311" v="1786"/>
        <pc:sldMkLst>
          <pc:docMk/>
          <pc:sldMk cId="3041792323" sldId="321"/>
        </pc:sldMkLst>
        <pc:spChg chg="del">
          <ac:chgData name="Ishita Katyal" userId="69f0ce1865b1b472" providerId="LiveId" clId="{B2469A94-0550-4EDB-AE10-38198B6010ED}" dt="2024-10-02T08:00:07.911" v="1630" actId="478"/>
          <ac:spMkLst>
            <pc:docMk/>
            <pc:sldMk cId="3041792323" sldId="321"/>
            <ac:spMk id="2" creationId="{7EFA3943-5401-C536-7444-43F8DDAC1E03}"/>
          </ac:spMkLst>
        </pc:spChg>
        <pc:spChg chg="del">
          <ac:chgData name="Ishita Katyal" userId="69f0ce1865b1b472" providerId="LiveId" clId="{B2469A94-0550-4EDB-AE10-38198B6010ED}" dt="2024-10-02T08:00:09.917" v="1631" actId="478"/>
          <ac:spMkLst>
            <pc:docMk/>
            <pc:sldMk cId="3041792323" sldId="321"/>
            <ac:spMk id="3" creationId="{E9E88322-7E6C-FA89-21F3-FC32D02443AA}"/>
          </ac:spMkLst>
        </pc:spChg>
        <pc:spChg chg="add mod">
          <ac:chgData name="Ishita Katyal" userId="69f0ce1865b1b472" providerId="LiveId" clId="{B2469A94-0550-4EDB-AE10-38198B6010ED}" dt="2024-10-02T08:00:48.866" v="1636" actId="1076"/>
          <ac:spMkLst>
            <pc:docMk/>
            <pc:sldMk cId="3041792323" sldId="321"/>
            <ac:spMk id="4" creationId="{3ABEA5F9-D34F-1013-700F-A662EF4D197C}"/>
          </ac:spMkLst>
        </pc:spChg>
        <pc:spChg chg="add mod">
          <ac:chgData name="Ishita Katyal" userId="69f0ce1865b1b472" providerId="LiveId" clId="{B2469A94-0550-4EDB-AE10-38198B6010ED}" dt="2024-10-02T08:00:55.873" v="1644" actId="20577"/>
          <ac:spMkLst>
            <pc:docMk/>
            <pc:sldMk cId="3041792323" sldId="321"/>
            <ac:spMk id="5" creationId="{EC0AF9F9-7DD7-037A-1309-9CD244D7DD3F}"/>
          </ac:spMkLst>
        </pc:spChg>
        <pc:spChg chg="add del">
          <ac:chgData name="Ishita Katyal" userId="69f0ce1865b1b472" providerId="LiveId" clId="{B2469A94-0550-4EDB-AE10-38198B6010ED}" dt="2024-10-02T08:00:18.376" v="1633" actId="26606"/>
          <ac:spMkLst>
            <pc:docMk/>
            <pc:sldMk cId="3041792323" sldId="321"/>
            <ac:spMk id="58" creationId="{42A4FC2C-047E-45A5-965D-8E1E3BF09BC6}"/>
          </ac:spMkLst>
        </pc:spChg>
        <pc:grpChg chg="add">
          <ac:chgData name="Ishita Katyal" userId="69f0ce1865b1b472" providerId="LiveId" clId="{B2469A94-0550-4EDB-AE10-38198B6010ED}" dt="2024-10-02T08:00:18.411" v="1634" actId="26606"/>
          <ac:grpSpMkLst>
            <pc:docMk/>
            <pc:sldMk cId="3041792323" sldId="321"/>
            <ac:grpSpMk id="67" creationId="{63737881-458F-40AD-B72B-B57D267DC423}"/>
          </ac:grpSpMkLst>
        </pc:grpChg>
        <pc:picChg chg="del">
          <ac:chgData name="Ishita Katyal" userId="69f0ce1865b1b472" providerId="LiveId" clId="{B2469A94-0550-4EDB-AE10-38198B6010ED}" dt="2024-10-02T08:00:06.200" v="1629" actId="478"/>
          <ac:picMkLst>
            <pc:docMk/>
            <pc:sldMk cId="3041792323" sldId="321"/>
            <ac:picMk id="33" creationId="{4DA39DB6-36C5-EA88-DA89-9076F68170DB}"/>
          </ac:picMkLst>
        </pc:picChg>
        <pc:picChg chg="add del mod">
          <ac:chgData name="Ishita Katyal" userId="69f0ce1865b1b472" providerId="LiveId" clId="{B2469A94-0550-4EDB-AE10-38198B6010ED}" dt="2024-10-02T08:02:07.527" v="1650" actId="478"/>
          <ac:picMkLst>
            <pc:docMk/>
            <pc:sldMk cId="3041792323" sldId="321"/>
            <ac:picMk id="53" creationId="{A5B137E7-633F-7DAB-6545-7EE8A12E42A2}"/>
          </ac:picMkLst>
        </pc:picChg>
      </pc:sldChg>
      <pc:sldChg chg="addSp delSp modSp add mod ord setBg delDesignElem">
        <pc:chgData name="Ishita Katyal" userId="69f0ce1865b1b472" providerId="LiveId" clId="{B2469A94-0550-4EDB-AE10-38198B6010ED}" dt="2024-10-02T08:03:48.516" v="1671" actId="14100"/>
        <pc:sldMkLst>
          <pc:docMk/>
          <pc:sldMk cId="2181128251" sldId="322"/>
        </pc:sldMkLst>
        <pc:spChg chg="add mod">
          <ac:chgData name="Ishita Katyal" userId="69f0ce1865b1b472" providerId="LiveId" clId="{B2469A94-0550-4EDB-AE10-38198B6010ED}" dt="2024-10-02T08:03:37.174" v="1667" actId="1076"/>
          <ac:spMkLst>
            <pc:docMk/>
            <pc:sldMk cId="2181128251" sldId="322"/>
            <ac:spMk id="2" creationId="{1EF8360D-43D2-EB41-430A-817BF8284729}"/>
          </ac:spMkLst>
        </pc:spChg>
        <pc:spChg chg="add mod">
          <ac:chgData name="Ishita Katyal" userId="69f0ce1865b1b472" providerId="LiveId" clId="{B2469A94-0550-4EDB-AE10-38198B6010ED}" dt="2024-10-02T08:03:42.346" v="1669" actId="14100"/>
          <ac:spMkLst>
            <pc:docMk/>
            <pc:sldMk cId="2181128251" sldId="322"/>
            <ac:spMk id="3" creationId="{66B917E8-9F1A-CE25-D232-6E62F62B5927}"/>
          </ac:spMkLst>
        </pc:spChg>
        <pc:spChg chg="del">
          <ac:chgData name="Ishita Katyal" userId="69f0ce1865b1b472" providerId="LiveId" clId="{B2469A94-0550-4EDB-AE10-38198B6010ED}" dt="2024-10-02T08:02:23.305" v="1657" actId="478"/>
          <ac:spMkLst>
            <pc:docMk/>
            <pc:sldMk cId="2181128251" sldId="322"/>
            <ac:spMk id="4" creationId="{3ABEA5F9-D34F-1013-700F-A662EF4D197C}"/>
          </ac:spMkLst>
        </pc:spChg>
        <pc:spChg chg="del">
          <ac:chgData name="Ishita Katyal" userId="69f0ce1865b1b472" providerId="LiveId" clId="{B2469A94-0550-4EDB-AE10-38198B6010ED}" dt="2024-10-02T08:02:21.398" v="1656" actId="478"/>
          <ac:spMkLst>
            <pc:docMk/>
            <pc:sldMk cId="2181128251" sldId="322"/>
            <ac:spMk id="5" creationId="{EC0AF9F9-7DD7-037A-1309-9CD244D7DD3F}"/>
          </ac:spMkLst>
        </pc:spChg>
        <pc:spChg chg="add">
          <ac:chgData name="Ishita Katyal" userId="69f0ce1865b1b472" providerId="LiveId" clId="{B2469A94-0550-4EDB-AE10-38198B6010ED}" dt="2024-10-02T08:02:28.897" v="1658" actId="26606"/>
          <ac:spMkLst>
            <pc:docMk/>
            <pc:sldMk cId="2181128251" sldId="322"/>
            <ac:spMk id="62" creationId="{3B432D73-5C38-474F-AF96-A3228731BF36}"/>
          </ac:spMkLst>
        </pc:spChg>
        <pc:grpChg chg="del">
          <ac:chgData name="Ishita Katyal" userId="69f0ce1865b1b472" providerId="LiveId" clId="{B2469A94-0550-4EDB-AE10-38198B6010ED}" dt="2024-10-02T08:02:02.717" v="1648"/>
          <ac:grpSpMkLst>
            <pc:docMk/>
            <pc:sldMk cId="2181128251" sldId="322"/>
            <ac:grpSpMk id="67" creationId="{63737881-458F-40AD-B72B-B57D267DC423}"/>
          </ac:grpSpMkLst>
        </pc:grpChg>
        <pc:picChg chg="del">
          <ac:chgData name="Ishita Katyal" userId="69f0ce1865b1b472" providerId="LiveId" clId="{B2469A94-0550-4EDB-AE10-38198B6010ED}" dt="2024-10-02T08:02:12.375" v="1653" actId="478"/>
          <ac:picMkLst>
            <pc:docMk/>
            <pc:sldMk cId="2181128251" sldId="322"/>
            <ac:picMk id="53" creationId="{A5B137E7-633F-7DAB-6545-7EE8A12E42A2}"/>
          </ac:picMkLst>
        </pc:picChg>
        <pc:picChg chg="add mod">
          <ac:chgData name="Ishita Katyal" userId="69f0ce1865b1b472" providerId="LiveId" clId="{B2469A94-0550-4EDB-AE10-38198B6010ED}" dt="2024-10-02T08:03:48.516" v="1671" actId="14100"/>
          <ac:picMkLst>
            <pc:docMk/>
            <pc:sldMk cId="2181128251" sldId="322"/>
            <ac:picMk id="57" creationId="{3718E4A4-883D-24E0-5C0F-E907044FFC19}"/>
          </ac:picMkLst>
        </pc:picChg>
      </pc:sldChg>
      <pc:sldChg chg="addSp delSp modSp add mod ord setBg delDesignElem">
        <pc:chgData name="Ishita Katyal" userId="69f0ce1865b1b472" providerId="LiveId" clId="{B2469A94-0550-4EDB-AE10-38198B6010ED}" dt="2024-10-02T08:07:22.565" v="1695" actId="208"/>
        <pc:sldMkLst>
          <pc:docMk/>
          <pc:sldMk cId="1658065534" sldId="323"/>
        </pc:sldMkLst>
        <pc:spChg chg="add mod">
          <ac:chgData name="Ishita Katyal" userId="69f0ce1865b1b472" providerId="LiveId" clId="{B2469A94-0550-4EDB-AE10-38198B6010ED}" dt="2024-10-02T08:05:16.865" v="1685" actId="1076"/>
          <ac:spMkLst>
            <pc:docMk/>
            <pc:sldMk cId="1658065534" sldId="323"/>
            <ac:spMk id="2" creationId="{B4B321A2-B704-F9A9-5CDA-2868CE526AB5}"/>
          </ac:spMkLst>
        </pc:spChg>
        <pc:spChg chg="add mod">
          <ac:chgData name="Ishita Katyal" userId="69f0ce1865b1b472" providerId="LiveId" clId="{B2469A94-0550-4EDB-AE10-38198B6010ED}" dt="2024-10-02T08:05:26.999" v="1686"/>
          <ac:spMkLst>
            <pc:docMk/>
            <pc:sldMk cId="1658065534" sldId="323"/>
            <ac:spMk id="3" creationId="{9C7BF422-BDE3-B224-1A16-8210E78B5F19}"/>
          </ac:spMkLst>
        </pc:spChg>
        <pc:spChg chg="del">
          <ac:chgData name="Ishita Katyal" userId="69f0ce1865b1b472" providerId="LiveId" clId="{B2469A94-0550-4EDB-AE10-38198B6010ED}" dt="2024-10-02T08:04:46.098" v="1678" actId="478"/>
          <ac:spMkLst>
            <pc:docMk/>
            <pc:sldMk cId="1658065534" sldId="323"/>
            <ac:spMk id="4" creationId="{3ABEA5F9-D34F-1013-700F-A662EF4D197C}"/>
          </ac:spMkLst>
        </pc:spChg>
        <pc:spChg chg="del">
          <ac:chgData name="Ishita Katyal" userId="69f0ce1865b1b472" providerId="LiveId" clId="{B2469A94-0550-4EDB-AE10-38198B6010ED}" dt="2024-10-02T08:04:44.570" v="1677" actId="478"/>
          <ac:spMkLst>
            <pc:docMk/>
            <pc:sldMk cId="1658065534" sldId="323"/>
            <ac:spMk id="5" creationId="{EC0AF9F9-7DD7-037A-1309-9CD244D7DD3F}"/>
          </ac:spMkLst>
        </pc:spChg>
        <pc:spChg chg="add mod">
          <ac:chgData name="Ishita Katyal" userId="69f0ce1865b1b472" providerId="LiveId" clId="{B2469A94-0550-4EDB-AE10-38198B6010ED}" dt="2024-10-02T08:05:50.280" v="1689" actId="14100"/>
          <ac:spMkLst>
            <pc:docMk/>
            <pc:sldMk cId="1658065534" sldId="323"/>
            <ac:spMk id="6" creationId="{CDA39E3B-152E-F3F1-C51D-F1E2F1509B1C}"/>
          </ac:spMkLst>
        </pc:spChg>
        <pc:grpChg chg="add">
          <ac:chgData name="Ishita Katyal" userId="69f0ce1865b1b472" providerId="LiveId" clId="{B2469A94-0550-4EDB-AE10-38198B6010ED}" dt="2024-10-02T08:05:06.482" v="1683" actId="26606"/>
          <ac:grpSpMkLst>
            <pc:docMk/>
            <pc:sldMk cId="1658065534" sldId="323"/>
            <ac:grpSpMk id="20" creationId="{63737881-458F-40AD-B72B-B57D267DC423}"/>
          </ac:grpSpMkLst>
        </pc:grpChg>
        <pc:grpChg chg="del">
          <ac:chgData name="Ishita Katyal" userId="69f0ce1865b1b472" providerId="LiveId" clId="{B2469A94-0550-4EDB-AE10-38198B6010ED}" dt="2024-10-02T08:04:38.642" v="1673"/>
          <ac:grpSpMkLst>
            <pc:docMk/>
            <pc:sldMk cId="1658065534" sldId="323"/>
            <ac:grpSpMk id="67" creationId="{63737881-458F-40AD-B72B-B57D267DC423}"/>
          </ac:grpSpMkLst>
        </pc:grpChg>
        <pc:picChg chg="add mod">
          <ac:chgData name="Ishita Katyal" userId="69f0ce1865b1b472" providerId="LiveId" clId="{B2469A94-0550-4EDB-AE10-38198B6010ED}" dt="2024-10-02T08:07:22.565" v="1695" actId="208"/>
          <ac:picMkLst>
            <pc:docMk/>
            <pc:sldMk cId="1658065534" sldId="323"/>
            <ac:picMk id="15" creationId="{A0C09DB1-D122-A24E-2B62-B3F6E7ADE3AE}"/>
          </ac:picMkLst>
        </pc:picChg>
        <pc:picChg chg="del">
          <ac:chgData name="Ishita Katyal" userId="69f0ce1865b1b472" providerId="LiveId" clId="{B2469A94-0550-4EDB-AE10-38198B6010ED}" dt="2024-10-02T08:04:43.052" v="1676" actId="478"/>
          <ac:picMkLst>
            <pc:docMk/>
            <pc:sldMk cId="1658065534" sldId="323"/>
            <ac:picMk id="53" creationId="{A5B137E7-633F-7DAB-6545-7EE8A12E42A2}"/>
          </ac:picMkLst>
        </pc:picChg>
      </pc:sldChg>
      <pc:sldChg chg="addSp delSp modSp add del mod ord setBg delDesignElem">
        <pc:chgData name="Ishita Katyal" userId="69f0ce1865b1b472" providerId="LiveId" clId="{B2469A94-0550-4EDB-AE10-38198B6010ED}" dt="2024-10-02T08:12:22.180" v="1756" actId="47"/>
        <pc:sldMkLst>
          <pc:docMk/>
          <pc:sldMk cId="1848855343" sldId="324"/>
        </pc:sldMkLst>
        <pc:spChg chg="add del mod">
          <ac:chgData name="Ishita Katyal" userId="69f0ce1865b1b472" providerId="LiveId" clId="{B2469A94-0550-4EDB-AE10-38198B6010ED}" dt="2024-10-02T08:12:04.697" v="1749" actId="478"/>
          <ac:spMkLst>
            <pc:docMk/>
            <pc:sldMk cId="1848855343" sldId="324"/>
            <ac:spMk id="2" creationId="{E2C2E1F4-B17A-D562-E049-42E5B4BF0B09}"/>
          </ac:spMkLst>
        </pc:spChg>
        <pc:spChg chg="add mod">
          <ac:chgData name="Ishita Katyal" userId="69f0ce1865b1b472" providerId="LiveId" clId="{B2469A94-0550-4EDB-AE10-38198B6010ED}" dt="2024-10-02T08:10:55.781" v="1738"/>
          <ac:spMkLst>
            <pc:docMk/>
            <pc:sldMk cId="1848855343" sldId="324"/>
            <ac:spMk id="3" creationId="{9DB74CDC-0C13-690C-0791-F3D324426A9C}"/>
          </ac:spMkLst>
        </pc:spChg>
        <pc:spChg chg="del">
          <ac:chgData name="Ishita Katyal" userId="69f0ce1865b1b472" providerId="LiveId" clId="{B2469A94-0550-4EDB-AE10-38198B6010ED}" dt="2024-10-02T08:07:43.830" v="1701" actId="478"/>
          <ac:spMkLst>
            <pc:docMk/>
            <pc:sldMk cId="1848855343" sldId="324"/>
            <ac:spMk id="4" creationId="{3ABEA5F9-D34F-1013-700F-A662EF4D197C}"/>
          </ac:spMkLst>
        </pc:spChg>
        <pc:spChg chg="del">
          <ac:chgData name="Ishita Katyal" userId="69f0ce1865b1b472" providerId="LiveId" clId="{B2469A94-0550-4EDB-AE10-38198B6010ED}" dt="2024-10-02T08:07:42.315" v="1700" actId="478"/>
          <ac:spMkLst>
            <pc:docMk/>
            <pc:sldMk cId="1848855343" sldId="324"/>
            <ac:spMk id="5" creationId="{EC0AF9F9-7DD7-037A-1309-9CD244D7DD3F}"/>
          </ac:spMkLst>
        </pc:spChg>
        <pc:spChg chg="add del mod">
          <ac:chgData name="Ishita Katyal" userId="69f0ce1865b1b472" providerId="LiveId" clId="{B2469A94-0550-4EDB-AE10-38198B6010ED}" dt="2024-10-02T08:12:06.189" v="1750" actId="478"/>
          <ac:spMkLst>
            <pc:docMk/>
            <pc:sldMk cId="1848855343" sldId="324"/>
            <ac:spMk id="6" creationId="{8B550781-4B4F-04C6-4137-D9A365F3AF37}"/>
          </ac:spMkLst>
        </pc:spChg>
        <pc:spChg chg="add">
          <ac:chgData name="Ishita Katyal" userId="69f0ce1865b1b472" providerId="LiveId" clId="{B2469A94-0550-4EDB-AE10-38198B6010ED}" dt="2024-10-02T08:09:40.534" v="1735" actId="26606"/>
          <ac:spMkLst>
            <pc:docMk/>
            <pc:sldMk cId="1848855343" sldId="324"/>
            <ac:spMk id="12" creationId="{16B067B1-F4E5-4FDF-813D-C9E872E80075}"/>
          </ac:spMkLst>
        </pc:spChg>
        <pc:spChg chg="add del">
          <ac:chgData name="Ishita Katyal" userId="69f0ce1865b1b472" providerId="LiveId" clId="{B2469A94-0550-4EDB-AE10-38198B6010ED}" dt="2024-10-02T08:09:15.583" v="1724" actId="26606"/>
          <ac:spMkLst>
            <pc:docMk/>
            <pc:sldMk cId="1848855343" sldId="324"/>
            <ac:spMk id="13" creationId="{42A4FC2C-047E-45A5-965D-8E1E3BF09BC6}"/>
          </ac:spMkLst>
        </pc:spChg>
        <pc:spChg chg="add del">
          <ac:chgData name="Ishita Katyal" userId="69f0ce1865b1b472" providerId="LiveId" clId="{B2469A94-0550-4EDB-AE10-38198B6010ED}" dt="2024-10-02T08:09:30.678" v="1731" actId="26606"/>
          <ac:spMkLst>
            <pc:docMk/>
            <pc:sldMk cId="1848855343" sldId="324"/>
            <ac:spMk id="14" creationId="{16B067B1-F4E5-4FDF-813D-C9E872E80075}"/>
          </ac:spMkLst>
        </pc:spChg>
        <pc:spChg chg="add del">
          <ac:chgData name="Ishita Katyal" userId="69f0ce1865b1b472" providerId="LiveId" clId="{B2469A94-0550-4EDB-AE10-38198B6010ED}" dt="2024-10-02T08:08:15.777" v="1710" actId="26606"/>
          <ac:spMkLst>
            <pc:docMk/>
            <pc:sldMk cId="1848855343" sldId="324"/>
            <ac:spMk id="16" creationId="{AB8C311F-7253-4AED-9701-7FC0708C41C7}"/>
          </ac:spMkLst>
        </pc:spChg>
        <pc:spChg chg="add del">
          <ac:chgData name="Ishita Katyal" userId="69f0ce1865b1b472" providerId="LiveId" clId="{B2469A94-0550-4EDB-AE10-38198B6010ED}" dt="2024-10-02T08:08:15.777" v="1710" actId="26606"/>
          <ac:spMkLst>
            <pc:docMk/>
            <pc:sldMk cId="1848855343" sldId="324"/>
            <ac:spMk id="18" creationId="{E2384209-CB15-4CDF-9D31-C44FD9A3F20D}"/>
          </ac:spMkLst>
        </pc:spChg>
        <pc:spChg chg="add del">
          <ac:chgData name="Ishita Katyal" userId="69f0ce1865b1b472" providerId="LiveId" clId="{B2469A94-0550-4EDB-AE10-38198B6010ED}" dt="2024-10-02T08:08:15.777" v="1710" actId="26606"/>
          <ac:spMkLst>
            <pc:docMk/>
            <pc:sldMk cId="1848855343" sldId="324"/>
            <ac:spMk id="20" creationId="{2633B3B5-CC90-43F0-8714-D31D1F3F0209}"/>
          </ac:spMkLst>
        </pc:spChg>
        <pc:spChg chg="add del">
          <ac:chgData name="Ishita Katyal" userId="69f0ce1865b1b472" providerId="LiveId" clId="{B2469A94-0550-4EDB-AE10-38198B6010ED}" dt="2024-10-02T08:08:15.777" v="1710" actId="26606"/>
          <ac:spMkLst>
            <pc:docMk/>
            <pc:sldMk cId="1848855343" sldId="324"/>
            <ac:spMk id="22" creationId="{A8D57A06-A426-446D-B02C-A2DC6B62E45E}"/>
          </ac:spMkLst>
        </pc:spChg>
        <pc:spChg chg="add del">
          <ac:chgData name="Ishita Katyal" userId="69f0ce1865b1b472" providerId="LiveId" clId="{B2469A94-0550-4EDB-AE10-38198B6010ED}" dt="2024-10-02T08:08:17.423" v="1712" actId="26606"/>
          <ac:spMkLst>
            <pc:docMk/>
            <pc:sldMk cId="1848855343" sldId="324"/>
            <ac:spMk id="24" creationId="{C3896A03-3945-419A-B66B-4EE266EDD152}"/>
          </ac:spMkLst>
        </pc:spChg>
        <pc:spChg chg="add del">
          <ac:chgData name="Ishita Katyal" userId="69f0ce1865b1b472" providerId="LiveId" clId="{B2469A94-0550-4EDB-AE10-38198B6010ED}" dt="2024-10-02T08:08:40.663" v="1714" actId="26606"/>
          <ac:spMkLst>
            <pc:docMk/>
            <pc:sldMk cId="1848855343" sldId="324"/>
            <ac:spMk id="26" creationId="{ED55A19D-297C-4231-AD1F-08EF9B4AA8F4}"/>
          </ac:spMkLst>
        </pc:spChg>
        <pc:spChg chg="add del">
          <ac:chgData name="Ishita Katyal" userId="69f0ce1865b1b472" providerId="LiveId" clId="{B2469A94-0550-4EDB-AE10-38198B6010ED}" dt="2024-10-02T08:08:40.663" v="1714" actId="26606"/>
          <ac:spMkLst>
            <pc:docMk/>
            <pc:sldMk cId="1848855343" sldId="324"/>
            <ac:spMk id="27" creationId="{EBAB6C56-3D38-4923-996E-BD474BBB91E9}"/>
          </ac:spMkLst>
        </pc:spChg>
        <pc:spChg chg="add del">
          <ac:chgData name="Ishita Katyal" userId="69f0ce1865b1b472" providerId="LiveId" clId="{B2469A94-0550-4EDB-AE10-38198B6010ED}" dt="2024-10-02T08:08:40.663" v="1714" actId="26606"/>
          <ac:spMkLst>
            <pc:docMk/>
            <pc:sldMk cId="1848855343" sldId="324"/>
            <ac:spMk id="28" creationId="{20CD21DB-082D-417D-A5AB-FC838AF9D944}"/>
          </ac:spMkLst>
        </pc:spChg>
        <pc:spChg chg="add del">
          <ac:chgData name="Ishita Katyal" userId="69f0ce1865b1b472" providerId="LiveId" clId="{B2469A94-0550-4EDB-AE10-38198B6010ED}" dt="2024-10-02T08:08:42.799" v="1716" actId="26606"/>
          <ac:spMkLst>
            <pc:docMk/>
            <pc:sldMk cId="1848855343" sldId="324"/>
            <ac:spMk id="30" creationId="{8950AD4C-6AF3-49F8-94E1-DBCAFB39478B}"/>
          </ac:spMkLst>
        </pc:spChg>
        <pc:spChg chg="add del">
          <ac:chgData name="Ishita Katyal" userId="69f0ce1865b1b472" providerId="LiveId" clId="{B2469A94-0550-4EDB-AE10-38198B6010ED}" dt="2024-10-02T08:08:42.799" v="1716" actId="26606"/>
          <ac:spMkLst>
            <pc:docMk/>
            <pc:sldMk cId="1848855343" sldId="324"/>
            <ac:spMk id="31" creationId="{DEAEE08D-A745-4391-9073-9E99767E09D4}"/>
          </ac:spMkLst>
        </pc:spChg>
        <pc:spChg chg="add del">
          <ac:chgData name="Ishita Katyal" userId="69f0ce1865b1b472" providerId="LiveId" clId="{B2469A94-0550-4EDB-AE10-38198B6010ED}" dt="2024-10-02T08:08:42.799" v="1716" actId="26606"/>
          <ac:spMkLst>
            <pc:docMk/>
            <pc:sldMk cId="1848855343" sldId="324"/>
            <ac:spMk id="32" creationId="{7E862DF0-097D-4BBD-A1A1-35B522C5EB97}"/>
          </ac:spMkLst>
        </pc:spChg>
        <pc:grpChg chg="del">
          <ac:chgData name="Ishita Katyal" userId="69f0ce1865b1b472" providerId="LiveId" clId="{B2469A94-0550-4EDB-AE10-38198B6010ED}" dt="2024-10-02T08:07:39.058" v="1697"/>
          <ac:grpSpMkLst>
            <pc:docMk/>
            <pc:sldMk cId="1848855343" sldId="324"/>
            <ac:grpSpMk id="67" creationId="{63737881-458F-40AD-B72B-B57D267DC423}"/>
          </ac:grpSpMkLst>
        </pc:grpChg>
        <pc:picChg chg="add del mod">
          <ac:chgData name="Ishita Katyal" userId="69f0ce1865b1b472" providerId="LiveId" clId="{B2469A94-0550-4EDB-AE10-38198B6010ED}" dt="2024-10-02T08:12:03.292" v="1748" actId="478"/>
          <ac:picMkLst>
            <pc:docMk/>
            <pc:sldMk cId="1848855343" sldId="324"/>
            <ac:picMk id="7" creationId="{543FACE4-CD7A-353C-ACA1-714DC68C34DB}"/>
          </ac:picMkLst>
        </pc:picChg>
        <pc:picChg chg="add del mod">
          <ac:chgData name="Ishita Katyal" userId="69f0ce1865b1b472" providerId="LiveId" clId="{B2469A94-0550-4EDB-AE10-38198B6010ED}" dt="2024-10-02T08:09:32.969" v="1732" actId="478"/>
          <ac:picMkLst>
            <pc:docMk/>
            <pc:sldMk cId="1848855343" sldId="324"/>
            <ac:picMk id="9" creationId="{377C60A8-A357-2419-6466-96E352CC4291}"/>
          </ac:picMkLst>
        </pc:picChg>
        <pc:picChg chg="add del mod">
          <ac:chgData name="Ishita Katyal" userId="69f0ce1865b1b472" providerId="LiveId" clId="{B2469A94-0550-4EDB-AE10-38198B6010ED}" dt="2024-10-02T08:09:21.100" v="1727" actId="478"/>
          <ac:picMkLst>
            <pc:docMk/>
            <pc:sldMk cId="1848855343" sldId="324"/>
            <ac:picMk id="11" creationId="{2B90F1A5-DD35-A951-5D6A-ACA4415DB879}"/>
          </ac:picMkLst>
        </pc:picChg>
        <pc:picChg chg="del">
          <ac:chgData name="Ishita Katyal" userId="69f0ce1865b1b472" providerId="LiveId" clId="{B2469A94-0550-4EDB-AE10-38198B6010ED}" dt="2024-10-02T08:07:45.043" v="1702" actId="478"/>
          <ac:picMkLst>
            <pc:docMk/>
            <pc:sldMk cId="1848855343" sldId="324"/>
            <ac:picMk id="53" creationId="{A5B137E7-633F-7DAB-6545-7EE8A12E42A2}"/>
          </ac:picMkLst>
        </pc:picChg>
      </pc:sldChg>
      <pc:sldChg chg="delSp add setBg delDesignElem">
        <pc:chgData name="Ishita Katyal" userId="69f0ce1865b1b472" providerId="LiveId" clId="{B2469A94-0550-4EDB-AE10-38198B6010ED}" dt="2024-10-02T08:12:00.392" v="1747"/>
        <pc:sldMkLst>
          <pc:docMk/>
          <pc:sldMk cId="47544421" sldId="325"/>
        </pc:sldMkLst>
        <pc:spChg chg="del">
          <ac:chgData name="Ishita Katyal" userId="69f0ce1865b1b472" providerId="LiveId" clId="{B2469A94-0550-4EDB-AE10-38198B6010ED}" dt="2024-10-02T08:12:00.392" v="1747"/>
          <ac:spMkLst>
            <pc:docMk/>
            <pc:sldMk cId="47544421" sldId="325"/>
            <ac:spMk id="12" creationId="{16B067B1-F4E5-4FDF-813D-C9E872E80075}"/>
          </ac:spMkLst>
        </pc:spChg>
      </pc:sldChg>
      <pc:sldChg chg="addSp delSp modSp add mod ord setBg delDesignElem">
        <pc:chgData name="Ishita Katyal" userId="69f0ce1865b1b472" providerId="LiveId" clId="{B2469A94-0550-4EDB-AE10-38198B6010ED}" dt="2024-10-02T08:13:42.156" v="1780" actId="693"/>
        <pc:sldMkLst>
          <pc:docMk/>
          <pc:sldMk cId="1319155468" sldId="326"/>
        </pc:sldMkLst>
        <pc:spChg chg="add mod">
          <ac:chgData name="Ishita Katyal" userId="69f0ce1865b1b472" providerId="LiveId" clId="{B2469A94-0550-4EDB-AE10-38198B6010ED}" dt="2024-10-02T08:13:20.523" v="1777" actId="1076"/>
          <ac:spMkLst>
            <pc:docMk/>
            <pc:sldMk cId="1319155468" sldId="326"/>
            <ac:spMk id="2" creationId="{9F9C9ACB-84E7-27C9-02C5-75550D2D6F12}"/>
          </ac:spMkLst>
        </pc:spChg>
        <pc:spChg chg="add mod">
          <ac:chgData name="Ishita Katyal" userId="69f0ce1865b1b472" providerId="LiveId" clId="{B2469A94-0550-4EDB-AE10-38198B6010ED}" dt="2024-10-02T08:13:18.504" v="1776" actId="1076"/>
          <ac:spMkLst>
            <pc:docMk/>
            <pc:sldMk cId="1319155468" sldId="326"/>
            <ac:spMk id="3" creationId="{C8F8E0FB-78F9-6EA7-59EB-6CC69C9EE745}"/>
          </ac:spMkLst>
        </pc:spChg>
        <pc:spChg chg="del">
          <ac:chgData name="Ishita Katyal" userId="69f0ce1865b1b472" providerId="LiveId" clId="{B2469A94-0550-4EDB-AE10-38198B6010ED}" dt="2024-10-02T08:12:28.235" v="1759" actId="478"/>
          <ac:spMkLst>
            <pc:docMk/>
            <pc:sldMk cId="1319155468" sldId="326"/>
            <ac:spMk id="4" creationId="{3ABEA5F9-D34F-1013-700F-A662EF4D197C}"/>
          </ac:spMkLst>
        </pc:spChg>
        <pc:spChg chg="del">
          <ac:chgData name="Ishita Katyal" userId="69f0ce1865b1b472" providerId="LiveId" clId="{B2469A94-0550-4EDB-AE10-38198B6010ED}" dt="2024-10-02T08:12:26.454" v="1758" actId="478"/>
          <ac:spMkLst>
            <pc:docMk/>
            <pc:sldMk cId="1319155468" sldId="326"/>
            <ac:spMk id="5" creationId="{EC0AF9F9-7DD7-037A-1309-9CD244D7DD3F}"/>
          </ac:spMkLst>
        </pc:spChg>
        <pc:spChg chg="add">
          <ac:chgData name="Ishita Katyal" userId="69f0ce1865b1b472" providerId="LiveId" clId="{B2469A94-0550-4EDB-AE10-38198B6010ED}" dt="2024-10-02T08:12:42.540" v="1763" actId="26606"/>
          <ac:spMkLst>
            <pc:docMk/>
            <pc:sldMk cId="1319155468" sldId="326"/>
            <ac:spMk id="18" creationId="{3B432D73-5C38-474F-AF96-A3228731BF36}"/>
          </ac:spMkLst>
        </pc:spChg>
        <pc:grpChg chg="del">
          <ac:chgData name="Ishita Katyal" userId="69f0ce1865b1b472" providerId="LiveId" clId="{B2469A94-0550-4EDB-AE10-38198B6010ED}" dt="2024-10-02T08:12:18.770" v="1753"/>
          <ac:grpSpMkLst>
            <pc:docMk/>
            <pc:sldMk cId="1319155468" sldId="326"/>
            <ac:grpSpMk id="67" creationId="{63737881-458F-40AD-B72B-B57D267DC423}"/>
          </ac:grpSpMkLst>
        </pc:grpChg>
        <pc:picChg chg="add mod">
          <ac:chgData name="Ishita Katyal" userId="69f0ce1865b1b472" providerId="LiveId" clId="{B2469A94-0550-4EDB-AE10-38198B6010ED}" dt="2024-10-02T08:13:42.156" v="1780" actId="693"/>
          <ac:picMkLst>
            <pc:docMk/>
            <pc:sldMk cId="1319155468" sldId="326"/>
            <ac:picMk id="13" creationId="{FE05BB62-7890-BB88-B18B-CCBF278606C7}"/>
          </ac:picMkLst>
        </pc:picChg>
        <pc:picChg chg="del">
          <ac:chgData name="Ishita Katyal" userId="69f0ce1865b1b472" providerId="LiveId" clId="{B2469A94-0550-4EDB-AE10-38198B6010ED}" dt="2024-10-02T08:12:25.045" v="1757" actId="478"/>
          <ac:picMkLst>
            <pc:docMk/>
            <pc:sldMk cId="1319155468" sldId="326"/>
            <ac:picMk id="53" creationId="{A5B137E7-633F-7DAB-6545-7EE8A12E42A2}"/>
          </ac:picMkLst>
        </pc:picChg>
      </pc:sldChg>
      <pc:sldChg chg="addSp delSp modSp add mod ord setBg delDesignElem">
        <pc:chgData name="Ishita Katyal" userId="69f0ce1865b1b472" providerId="LiveId" clId="{B2469A94-0550-4EDB-AE10-38198B6010ED}" dt="2024-10-02T08:17:28.729" v="1812" actId="1076"/>
        <pc:sldMkLst>
          <pc:docMk/>
          <pc:sldMk cId="474351388" sldId="327"/>
        </pc:sldMkLst>
        <pc:spChg chg="add mod">
          <ac:chgData name="Ishita Katyal" userId="69f0ce1865b1b472" providerId="LiveId" clId="{B2469A94-0550-4EDB-AE10-38198B6010ED}" dt="2024-10-02T08:15:22.549" v="1803" actId="1076"/>
          <ac:spMkLst>
            <pc:docMk/>
            <pc:sldMk cId="474351388" sldId="327"/>
            <ac:spMk id="3" creationId="{5228A770-C049-5A47-2102-108691D390DD}"/>
          </ac:spMkLst>
        </pc:spChg>
        <pc:spChg chg="del">
          <ac:chgData name="Ishita Katyal" userId="69f0ce1865b1b472" providerId="LiveId" clId="{B2469A94-0550-4EDB-AE10-38198B6010ED}" dt="2024-10-02T08:14:16.467" v="1793" actId="478"/>
          <ac:spMkLst>
            <pc:docMk/>
            <pc:sldMk cId="474351388" sldId="327"/>
            <ac:spMk id="4" creationId="{3ABEA5F9-D34F-1013-700F-A662EF4D197C}"/>
          </ac:spMkLst>
        </pc:spChg>
        <pc:spChg chg="del">
          <ac:chgData name="Ishita Katyal" userId="69f0ce1865b1b472" providerId="LiveId" clId="{B2469A94-0550-4EDB-AE10-38198B6010ED}" dt="2024-10-02T08:14:14.914" v="1792" actId="478"/>
          <ac:spMkLst>
            <pc:docMk/>
            <pc:sldMk cId="474351388" sldId="327"/>
            <ac:spMk id="5" creationId="{EC0AF9F9-7DD7-037A-1309-9CD244D7DD3F}"/>
          </ac:spMkLst>
        </pc:spChg>
        <pc:spChg chg="add mod">
          <ac:chgData name="Ishita Katyal" userId="69f0ce1865b1b472" providerId="LiveId" clId="{B2469A94-0550-4EDB-AE10-38198B6010ED}" dt="2024-10-02T08:15:18.762" v="1802" actId="1076"/>
          <ac:spMkLst>
            <pc:docMk/>
            <pc:sldMk cId="474351388" sldId="327"/>
            <ac:spMk id="6" creationId="{13309C92-AAFD-29B1-4FCD-8855599E7E18}"/>
          </ac:spMkLst>
        </pc:spChg>
        <pc:spChg chg="add">
          <ac:chgData name="Ishita Katyal" userId="69f0ce1865b1b472" providerId="LiveId" clId="{B2469A94-0550-4EDB-AE10-38198B6010ED}" dt="2024-10-02T08:14:23.513" v="1794" actId="26606"/>
          <ac:spMkLst>
            <pc:docMk/>
            <pc:sldMk cId="474351388" sldId="327"/>
            <ac:spMk id="7" creationId="{14995E8B-DB3C-4E23-9186-1613402BFDCF}"/>
          </ac:spMkLst>
        </pc:spChg>
        <pc:spChg chg="add mod">
          <ac:chgData name="Ishita Katyal" userId="69f0ce1865b1b472" providerId="LiveId" clId="{B2469A94-0550-4EDB-AE10-38198B6010ED}" dt="2024-10-02T08:16:18.590" v="1804"/>
          <ac:spMkLst>
            <pc:docMk/>
            <pc:sldMk cId="474351388" sldId="327"/>
            <ac:spMk id="8" creationId="{98C9BE17-0012-FD10-4CB1-5E41F99B8F9C}"/>
          </ac:spMkLst>
        </pc:spChg>
        <pc:spChg chg="add">
          <ac:chgData name="Ishita Katyal" userId="69f0ce1865b1b472" providerId="LiveId" clId="{B2469A94-0550-4EDB-AE10-38198B6010ED}" dt="2024-10-02T08:14:23.513" v="1794" actId="26606"/>
          <ac:spMkLst>
            <pc:docMk/>
            <pc:sldMk cId="474351388" sldId="327"/>
            <ac:spMk id="9" creationId="{CF21E7C5-2080-4549-97AA-9A6688257789}"/>
          </ac:spMkLst>
        </pc:spChg>
        <pc:spChg chg="add mod">
          <ac:chgData name="Ishita Katyal" userId="69f0ce1865b1b472" providerId="LiveId" clId="{B2469A94-0550-4EDB-AE10-38198B6010ED}" dt="2024-10-02T08:16:18.590" v="1804"/>
          <ac:spMkLst>
            <pc:docMk/>
            <pc:sldMk cId="474351388" sldId="327"/>
            <ac:spMk id="10" creationId="{682CEDA6-D4D6-55BC-928F-FD6C79B45B43}"/>
          </ac:spMkLst>
        </pc:spChg>
        <pc:spChg chg="add mod">
          <ac:chgData name="Ishita Katyal" userId="69f0ce1865b1b472" providerId="LiveId" clId="{B2469A94-0550-4EDB-AE10-38198B6010ED}" dt="2024-10-02T08:16:39.349" v="1805"/>
          <ac:spMkLst>
            <pc:docMk/>
            <pc:sldMk cId="474351388" sldId="327"/>
            <ac:spMk id="18" creationId="{A44A8576-B197-458E-33BF-814717CD3D29}"/>
          </ac:spMkLst>
        </pc:spChg>
        <pc:spChg chg="add">
          <ac:chgData name="Ishita Katyal" userId="69f0ce1865b1b472" providerId="LiveId" clId="{B2469A94-0550-4EDB-AE10-38198B6010ED}" dt="2024-10-02T08:14:23.513" v="1794" actId="26606"/>
          <ac:spMkLst>
            <pc:docMk/>
            <pc:sldMk cId="474351388" sldId="327"/>
            <ac:spMk id="19" creationId="{57957B04-C024-4B5F-B7C3-20FAE3F1D3CA}"/>
          </ac:spMkLst>
        </pc:spChg>
        <pc:spChg chg="add mod">
          <ac:chgData name="Ishita Katyal" userId="69f0ce1865b1b472" providerId="LiveId" clId="{B2469A94-0550-4EDB-AE10-38198B6010ED}" dt="2024-10-02T08:16:39.349" v="1805"/>
          <ac:spMkLst>
            <pc:docMk/>
            <pc:sldMk cId="474351388" sldId="327"/>
            <ac:spMk id="20" creationId="{412CB74E-BFFF-5AE7-B4DF-BF3B1F64026B}"/>
          </ac:spMkLst>
        </pc:spChg>
        <pc:spChg chg="add">
          <ac:chgData name="Ishita Katyal" userId="69f0ce1865b1b472" providerId="LiveId" clId="{B2469A94-0550-4EDB-AE10-38198B6010ED}" dt="2024-10-02T08:14:23.513" v="1794" actId="26606"/>
          <ac:spMkLst>
            <pc:docMk/>
            <pc:sldMk cId="474351388" sldId="327"/>
            <ac:spMk id="21" creationId="{C6FBFCE4-B693-49EB-9CE1-4420332195E7}"/>
          </ac:spMkLst>
        </pc:spChg>
        <pc:spChg chg="add mod">
          <ac:chgData name="Ishita Katyal" userId="69f0ce1865b1b472" providerId="LiveId" clId="{B2469A94-0550-4EDB-AE10-38198B6010ED}" dt="2024-10-02T08:17:28.729" v="1812" actId="1076"/>
          <ac:spMkLst>
            <pc:docMk/>
            <pc:sldMk cId="474351388" sldId="327"/>
            <ac:spMk id="22" creationId="{CAB33A9E-FFF2-5521-C8C5-CD3E4EAC46E5}"/>
          </ac:spMkLst>
        </pc:spChg>
        <pc:grpChg chg="add">
          <ac:chgData name="Ishita Katyal" userId="69f0ce1865b1b472" providerId="LiveId" clId="{B2469A94-0550-4EDB-AE10-38198B6010ED}" dt="2024-10-02T08:14:23.513" v="1794" actId="26606"/>
          <ac:grpSpMkLst>
            <pc:docMk/>
            <pc:sldMk cId="474351388" sldId="327"/>
            <ac:grpSpMk id="11" creationId="{58454601-8C5B-41C4-8012-BF42AE4E16F2}"/>
          </ac:grpSpMkLst>
        </pc:grpChg>
        <pc:grpChg chg="add">
          <ac:chgData name="Ishita Katyal" userId="69f0ce1865b1b472" providerId="LiveId" clId="{B2469A94-0550-4EDB-AE10-38198B6010ED}" dt="2024-10-02T08:14:23.513" v="1794" actId="26606"/>
          <ac:grpSpMkLst>
            <pc:docMk/>
            <pc:sldMk cId="474351388" sldId="327"/>
            <ac:grpSpMk id="23" creationId="{8FFC4225-9683-4D55-8686-FCDDB8BCBF38}"/>
          </ac:grpSpMkLst>
        </pc:grpChg>
        <pc:grpChg chg="add">
          <ac:chgData name="Ishita Katyal" userId="69f0ce1865b1b472" providerId="LiveId" clId="{B2469A94-0550-4EDB-AE10-38198B6010ED}" dt="2024-10-02T08:14:23.513" v="1794" actId="26606"/>
          <ac:grpSpMkLst>
            <pc:docMk/>
            <pc:sldMk cId="474351388" sldId="327"/>
            <ac:grpSpMk id="29" creationId="{2993EE7D-6C2F-43A3-9C60-0C79DB9E529F}"/>
          </ac:grpSpMkLst>
        </pc:grpChg>
        <pc:grpChg chg="del">
          <ac:chgData name="Ishita Katyal" userId="69f0ce1865b1b472" providerId="LiveId" clId="{B2469A94-0550-4EDB-AE10-38198B6010ED}" dt="2024-10-02T08:13:56.571" v="1782"/>
          <ac:grpSpMkLst>
            <pc:docMk/>
            <pc:sldMk cId="474351388" sldId="327"/>
            <ac:grpSpMk id="67" creationId="{63737881-458F-40AD-B72B-B57D267DC423}"/>
          </ac:grpSpMkLst>
        </pc:grpChg>
        <pc:picChg chg="add mod">
          <ac:chgData name="Ishita Katyal" userId="69f0ce1865b1b472" providerId="LiveId" clId="{B2469A94-0550-4EDB-AE10-38198B6010ED}" dt="2024-10-02T08:15:13.882" v="1801" actId="14100"/>
          <ac:picMkLst>
            <pc:docMk/>
            <pc:sldMk cId="474351388" sldId="327"/>
            <ac:picMk id="2" creationId="{8384468D-9954-4950-A4AB-21615A0EAA8E}"/>
          </ac:picMkLst>
        </pc:picChg>
        <pc:picChg chg="del">
          <ac:chgData name="Ishita Katyal" userId="69f0ce1865b1b472" providerId="LiveId" clId="{B2469A94-0550-4EDB-AE10-38198B6010ED}" dt="2024-10-02T08:14:04.670" v="1789" actId="478"/>
          <ac:picMkLst>
            <pc:docMk/>
            <pc:sldMk cId="474351388" sldId="327"/>
            <ac:picMk id="53" creationId="{A5B137E7-633F-7DAB-6545-7EE8A12E42A2}"/>
          </ac:picMkLst>
        </pc:picChg>
      </pc:sldChg>
      <pc:sldChg chg="addSp delSp modSp add mod ord setBg delDesignElem">
        <pc:chgData name="Ishita Katyal" userId="69f0ce1865b1b472" providerId="LiveId" clId="{B2469A94-0550-4EDB-AE10-38198B6010ED}" dt="2024-10-02T08:21:40.800" v="1855" actId="14861"/>
        <pc:sldMkLst>
          <pc:docMk/>
          <pc:sldMk cId="3488108779" sldId="328"/>
        </pc:sldMkLst>
        <pc:spChg chg="add mod">
          <ac:chgData name="Ishita Katyal" userId="69f0ce1865b1b472" providerId="LiveId" clId="{B2469A94-0550-4EDB-AE10-38198B6010ED}" dt="2024-10-02T08:20:57.398" v="1847" actId="207"/>
          <ac:spMkLst>
            <pc:docMk/>
            <pc:sldMk cId="3488108779" sldId="328"/>
            <ac:spMk id="2" creationId="{15438004-CFE8-A5FA-AB90-25B7AC9CE9E0}"/>
          </ac:spMkLst>
        </pc:spChg>
        <pc:spChg chg="add mod">
          <ac:chgData name="Ishita Katyal" userId="69f0ce1865b1b472" providerId="LiveId" clId="{B2469A94-0550-4EDB-AE10-38198B6010ED}" dt="2024-10-02T08:20:36.396" v="1844" actId="14100"/>
          <ac:spMkLst>
            <pc:docMk/>
            <pc:sldMk cId="3488108779" sldId="328"/>
            <ac:spMk id="3" creationId="{E69E1F39-7311-3964-4795-7D34397630C8}"/>
          </ac:spMkLst>
        </pc:spChg>
        <pc:spChg chg="del">
          <ac:chgData name="Ishita Katyal" userId="69f0ce1865b1b472" providerId="LiveId" clId="{B2469A94-0550-4EDB-AE10-38198B6010ED}" dt="2024-10-02T08:18:18.517" v="1823" actId="478"/>
          <ac:spMkLst>
            <pc:docMk/>
            <pc:sldMk cId="3488108779" sldId="328"/>
            <ac:spMk id="4" creationId="{3ABEA5F9-D34F-1013-700F-A662EF4D197C}"/>
          </ac:spMkLst>
        </pc:spChg>
        <pc:spChg chg="del">
          <ac:chgData name="Ishita Katyal" userId="69f0ce1865b1b472" providerId="LiveId" clId="{B2469A94-0550-4EDB-AE10-38198B6010ED}" dt="2024-10-02T08:18:20.105" v="1824" actId="478"/>
          <ac:spMkLst>
            <pc:docMk/>
            <pc:sldMk cId="3488108779" sldId="328"/>
            <ac:spMk id="5" creationId="{EC0AF9F9-7DD7-037A-1309-9CD244D7DD3F}"/>
          </ac:spMkLst>
        </pc:spChg>
        <pc:spChg chg="add">
          <ac:chgData name="Ishita Katyal" userId="69f0ce1865b1b472" providerId="LiveId" clId="{B2469A94-0550-4EDB-AE10-38198B6010ED}" dt="2024-10-02T08:18:29.508" v="1825" actId="26606"/>
          <ac:spMkLst>
            <pc:docMk/>
            <pc:sldMk cId="3488108779" sldId="328"/>
            <ac:spMk id="36" creationId="{3B432D73-5C38-474F-AF96-A3228731BF36}"/>
          </ac:spMkLst>
        </pc:spChg>
        <pc:grpChg chg="del">
          <ac:chgData name="Ishita Katyal" userId="69f0ce1865b1b472" providerId="LiveId" clId="{B2469A94-0550-4EDB-AE10-38198B6010ED}" dt="2024-10-02T08:17:53.551" v="1814"/>
          <ac:grpSpMkLst>
            <pc:docMk/>
            <pc:sldMk cId="3488108779" sldId="328"/>
            <ac:grpSpMk id="67" creationId="{63737881-458F-40AD-B72B-B57D267DC423}"/>
          </ac:grpSpMkLst>
        </pc:grpChg>
        <pc:picChg chg="add mod">
          <ac:chgData name="Ishita Katyal" userId="69f0ce1865b1b472" providerId="LiveId" clId="{B2469A94-0550-4EDB-AE10-38198B6010ED}" dt="2024-10-02T08:21:40.800" v="1855" actId="14861"/>
          <ac:picMkLst>
            <pc:docMk/>
            <pc:sldMk cId="3488108779" sldId="328"/>
            <ac:picMk id="31" creationId="{0B9C14B3-FDE8-86FA-077B-569D8AA2EE3B}"/>
          </ac:picMkLst>
        </pc:picChg>
        <pc:picChg chg="del">
          <ac:chgData name="Ishita Katyal" userId="69f0ce1865b1b472" providerId="LiveId" clId="{B2469A94-0550-4EDB-AE10-38198B6010ED}" dt="2024-10-02T08:17:57.423" v="1817" actId="478"/>
          <ac:picMkLst>
            <pc:docMk/>
            <pc:sldMk cId="3488108779" sldId="328"/>
            <ac:picMk id="53" creationId="{A5B137E7-633F-7DAB-6545-7EE8A12E42A2}"/>
          </ac:picMkLst>
        </pc:picChg>
      </pc:sldChg>
      <pc:sldChg chg="addSp delSp modSp add mod ord setBg delDesignElem">
        <pc:chgData name="Ishita Katyal" userId="69f0ce1865b1b472" providerId="LiveId" clId="{B2469A94-0550-4EDB-AE10-38198B6010ED}" dt="2024-10-02T08:23:41.098" v="1898" actId="1076"/>
        <pc:sldMkLst>
          <pc:docMk/>
          <pc:sldMk cId="407980433" sldId="329"/>
        </pc:sldMkLst>
        <pc:spChg chg="add mod">
          <ac:chgData name="Ishita Katyal" userId="69f0ce1865b1b472" providerId="LiveId" clId="{B2469A94-0550-4EDB-AE10-38198B6010ED}" dt="2024-10-02T08:23:15.680" v="1883" actId="1076"/>
          <ac:spMkLst>
            <pc:docMk/>
            <pc:sldMk cId="407980433" sldId="329"/>
            <ac:spMk id="2" creationId="{8D1F5F84-2100-ECEB-FE1B-6D358C34A51A}"/>
          </ac:spMkLst>
        </pc:spChg>
        <pc:spChg chg="add mod">
          <ac:chgData name="Ishita Katyal" userId="69f0ce1865b1b472" providerId="LiveId" clId="{B2469A94-0550-4EDB-AE10-38198B6010ED}" dt="2024-10-02T08:23:21.740" v="1891" actId="20577"/>
          <ac:spMkLst>
            <pc:docMk/>
            <pc:sldMk cId="407980433" sldId="329"/>
            <ac:spMk id="3" creationId="{C4293DD8-4B89-1851-A19A-04C94DAEEEA4}"/>
          </ac:spMkLst>
        </pc:spChg>
        <pc:spChg chg="del">
          <ac:chgData name="Ishita Katyal" userId="69f0ce1865b1b472" providerId="LiveId" clId="{B2469A94-0550-4EDB-AE10-38198B6010ED}" dt="2024-10-02T08:22:09.061" v="1864" actId="478"/>
          <ac:spMkLst>
            <pc:docMk/>
            <pc:sldMk cId="407980433" sldId="329"/>
            <ac:spMk id="4" creationId="{3ABEA5F9-D34F-1013-700F-A662EF4D197C}"/>
          </ac:spMkLst>
        </pc:spChg>
        <pc:spChg chg="del">
          <ac:chgData name="Ishita Katyal" userId="69f0ce1865b1b472" providerId="LiveId" clId="{B2469A94-0550-4EDB-AE10-38198B6010ED}" dt="2024-10-02T08:22:07.562" v="1863" actId="478"/>
          <ac:spMkLst>
            <pc:docMk/>
            <pc:sldMk cId="407980433" sldId="329"/>
            <ac:spMk id="5" creationId="{EC0AF9F9-7DD7-037A-1309-9CD244D7DD3F}"/>
          </ac:spMkLst>
        </pc:spChg>
        <pc:spChg chg="add del">
          <ac:chgData name="Ishita Katyal" userId="69f0ce1865b1b472" providerId="LiveId" clId="{B2469A94-0550-4EDB-AE10-38198B6010ED}" dt="2024-10-02T08:23:06.370" v="1880" actId="26606"/>
          <ac:spMkLst>
            <pc:docMk/>
            <pc:sldMk cId="407980433" sldId="329"/>
            <ac:spMk id="80" creationId="{3B432D73-5C38-474F-AF96-A3228731BF36}"/>
          </ac:spMkLst>
        </pc:spChg>
        <pc:grpChg chg="del">
          <ac:chgData name="Ishita Katyal" userId="69f0ce1865b1b472" providerId="LiveId" clId="{B2469A94-0550-4EDB-AE10-38198B6010ED}" dt="2024-10-02T08:21:58.250" v="1857"/>
          <ac:grpSpMkLst>
            <pc:docMk/>
            <pc:sldMk cId="407980433" sldId="329"/>
            <ac:grpSpMk id="67" creationId="{63737881-458F-40AD-B72B-B57D267DC423}"/>
          </ac:grpSpMkLst>
        </pc:grpChg>
        <pc:grpChg chg="add">
          <ac:chgData name="Ishita Katyal" userId="69f0ce1865b1b472" providerId="LiveId" clId="{B2469A94-0550-4EDB-AE10-38198B6010ED}" dt="2024-10-02T08:23:06.398" v="1881" actId="26606"/>
          <ac:grpSpMkLst>
            <pc:docMk/>
            <pc:sldMk cId="407980433" sldId="329"/>
            <ac:grpSpMk id="89" creationId="{63737881-458F-40AD-B72B-B57D267DC423}"/>
          </ac:grpSpMkLst>
        </pc:grpChg>
        <pc:picChg chg="del">
          <ac:chgData name="Ishita Katyal" userId="69f0ce1865b1b472" providerId="LiveId" clId="{B2469A94-0550-4EDB-AE10-38198B6010ED}" dt="2024-10-02T08:22:05.323" v="1862" actId="478"/>
          <ac:picMkLst>
            <pc:docMk/>
            <pc:sldMk cId="407980433" sldId="329"/>
            <ac:picMk id="53" creationId="{A5B137E7-633F-7DAB-6545-7EE8A12E42A2}"/>
          </ac:picMkLst>
        </pc:picChg>
        <pc:picChg chg="add mod">
          <ac:chgData name="Ishita Katyal" userId="69f0ce1865b1b472" providerId="LiveId" clId="{B2469A94-0550-4EDB-AE10-38198B6010ED}" dt="2024-10-02T08:23:41.098" v="1898" actId="1076"/>
          <ac:picMkLst>
            <pc:docMk/>
            <pc:sldMk cId="407980433" sldId="329"/>
            <ac:picMk id="75" creationId="{C543CF98-2A5B-6779-AFD6-002061EF7CED}"/>
          </ac:picMkLst>
        </pc:picChg>
      </pc:sldChg>
      <pc:sldChg chg="addSp delSp modSp add mod ord setBg delDesignElem">
        <pc:chgData name="Ishita Katyal" userId="69f0ce1865b1b472" providerId="LiveId" clId="{B2469A94-0550-4EDB-AE10-38198B6010ED}" dt="2024-10-02T08:29:12.063" v="1950" actId="207"/>
        <pc:sldMkLst>
          <pc:docMk/>
          <pc:sldMk cId="591126952" sldId="330"/>
        </pc:sldMkLst>
        <pc:spChg chg="add mod">
          <ac:chgData name="Ishita Katyal" userId="69f0ce1865b1b472" providerId="LiveId" clId="{B2469A94-0550-4EDB-AE10-38198B6010ED}" dt="2024-10-02T08:27:02.950" v="1941" actId="1076"/>
          <ac:spMkLst>
            <pc:docMk/>
            <pc:sldMk cId="591126952" sldId="330"/>
            <ac:spMk id="2" creationId="{B93944E1-366F-7E63-780F-B3DD9EA8B252}"/>
          </ac:spMkLst>
        </pc:spChg>
        <pc:spChg chg="add mod">
          <ac:chgData name="Ishita Katyal" userId="69f0ce1865b1b472" providerId="LiveId" clId="{B2469A94-0550-4EDB-AE10-38198B6010ED}" dt="2024-10-02T08:27:00.917" v="1940" actId="1076"/>
          <ac:spMkLst>
            <pc:docMk/>
            <pc:sldMk cId="591126952" sldId="330"/>
            <ac:spMk id="3" creationId="{C857F517-C107-36AC-1561-26BC170D3F69}"/>
          </ac:spMkLst>
        </pc:spChg>
        <pc:spChg chg="del mod ord">
          <ac:chgData name="Ishita Katyal" userId="69f0ce1865b1b472" providerId="LiveId" clId="{B2469A94-0550-4EDB-AE10-38198B6010ED}" dt="2024-10-02T08:24:25.237" v="1913" actId="478"/>
          <ac:spMkLst>
            <pc:docMk/>
            <pc:sldMk cId="591126952" sldId="330"/>
            <ac:spMk id="4" creationId="{3ABEA5F9-D34F-1013-700F-A662EF4D197C}"/>
          </ac:spMkLst>
        </pc:spChg>
        <pc:spChg chg="add del mod ord">
          <ac:chgData name="Ishita Katyal" userId="69f0ce1865b1b472" providerId="LiveId" clId="{B2469A94-0550-4EDB-AE10-38198B6010ED}" dt="2024-10-02T08:24:23.600" v="1912" actId="478"/>
          <ac:spMkLst>
            <pc:docMk/>
            <pc:sldMk cId="591126952" sldId="330"/>
            <ac:spMk id="5" creationId="{EC0AF9F9-7DD7-037A-1309-9CD244D7DD3F}"/>
          </ac:spMkLst>
        </pc:spChg>
        <pc:spChg chg="add mod">
          <ac:chgData name="Ishita Katyal" userId="69f0ce1865b1b472" providerId="LiveId" clId="{B2469A94-0550-4EDB-AE10-38198B6010ED}" dt="2024-10-02T08:29:12.063" v="1950" actId="207"/>
          <ac:spMkLst>
            <pc:docMk/>
            <pc:sldMk cId="591126952" sldId="330"/>
            <ac:spMk id="6" creationId="{BB7CE0BC-ABF3-11FA-CBA2-833724F481DA}"/>
          </ac:spMkLst>
        </pc:spChg>
        <pc:spChg chg="add">
          <ac:chgData name="Ishita Katyal" userId="69f0ce1865b1b472" providerId="LiveId" clId="{B2469A94-0550-4EDB-AE10-38198B6010ED}" dt="2024-10-02T08:24:32.328" v="1914" actId="26606"/>
          <ac:spMkLst>
            <pc:docMk/>
            <pc:sldMk cId="591126952" sldId="330"/>
            <ac:spMk id="177" creationId="{3C915414-2809-4735-A560-0D5FE66700D8}"/>
          </ac:spMkLst>
        </pc:spChg>
        <pc:spChg chg="add del">
          <ac:chgData name="Ishita Katyal" userId="69f0ce1865b1b472" providerId="LiveId" clId="{B2469A94-0550-4EDB-AE10-38198B6010ED}" dt="2024-10-02T08:24:21.896" v="1911" actId="26606"/>
          <ac:spMkLst>
            <pc:docMk/>
            <pc:sldMk cId="591126952" sldId="330"/>
            <ac:spMk id="180" creationId="{2CAD20A5-B9BF-4C29-B1C0-882CF36B433A}"/>
          </ac:spMkLst>
        </pc:spChg>
        <pc:spChg chg="add del">
          <ac:chgData name="Ishita Katyal" userId="69f0ce1865b1b472" providerId="LiveId" clId="{B2469A94-0550-4EDB-AE10-38198B6010ED}" dt="2024-10-02T08:24:21.896" v="1911" actId="26606"/>
          <ac:spMkLst>
            <pc:docMk/>
            <pc:sldMk cId="591126952" sldId="330"/>
            <ac:spMk id="182" creationId="{7283847B-B7B4-4D47-875A-C45ADEF4C2C9}"/>
          </ac:spMkLst>
        </pc:spChg>
        <pc:spChg chg="add">
          <ac:chgData name="Ishita Katyal" userId="69f0ce1865b1b472" providerId="LiveId" clId="{B2469A94-0550-4EDB-AE10-38198B6010ED}" dt="2024-10-02T08:24:32.328" v="1914" actId="26606"/>
          <ac:spMkLst>
            <pc:docMk/>
            <pc:sldMk cId="591126952" sldId="330"/>
            <ac:spMk id="211" creationId="{D665D759-2DF8-4D47-8386-4BA28901A79D}"/>
          </ac:spMkLst>
        </pc:spChg>
        <pc:grpChg chg="del">
          <ac:chgData name="Ishita Katyal" userId="69f0ce1865b1b472" providerId="LiveId" clId="{B2469A94-0550-4EDB-AE10-38198B6010ED}" dt="2024-10-02T08:23:56.808" v="1900"/>
          <ac:grpSpMkLst>
            <pc:docMk/>
            <pc:sldMk cId="591126952" sldId="330"/>
            <ac:grpSpMk id="67" creationId="{63737881-458F-40AD-B72B-B57D267DC423}"/>
          </ac:grpSpMkLst>
        </pc:grpChg>
        <pc:grpChg chg="add">
          <ac:chgData name="Ishita Katyal" userId="69f0ce1865b1b472" providerId="LiveId" clId="{B2469A94-0550-4EDB-AE10-38198B6010ED}" dt="2024-10-02T08:24:32.328" v="1914" actId="26606"/>
          <ac:grpSpMkLst>
            <pc:docMk/>
            <pc:sldMk cId="591126952" sldId="330"/>
            <ac:grpSpMk id="178" creationId="{24413201-85BF-4680-A7D4-10CDBD03569C}"/>
          </ac:grpSpMkLst>
        </pc:grpChg>
        <pc:picChg chg="del">
          <ac:chgData name="Ishita Katyal" userId="69f0ce1865b1b472" providerId="LiveId" clId="{B2469A94-0550-4EDB-AE10-38198B6010ED}" dt="2024-10-02T08:24:04" v="1905" actId="478"/>
          <ac:picMkLst>
            <pc:docMk/>
            <pc:sldMk cId="591126952" sldId="330"/>
            <ac:picMk id="53" creationId="{A5B137E7-633F-7DAB-6545-7EE8A12E42A2}"/>
          </ac:picMkLst>
        </pc:picChg>
        <pc:picChg chg="add mod">
          <ac:chgData name="Ishita Katyal" userId="69f0ce1865b1b472" providerId="LiveId" clId="{B2469A94-0550-4EDB-AE10-38198B6010ED}" dt="2024-10-02T08:26:48.346" v="1938" actId="14100"/>
          <ac:picMkLst>
            <pc:docMk/>
            <pc:sldMk cId="591126952" sldId="330"/>
            <ac:picMk id="175" creationId="{151F832E-401B-2A64-CC24-134ED6F26B92}"/>
          </ac:picMkLst>
        </pc:picChg>
      </pc:sldChg>
      <pc:sldChg chg="addSp delSp modSp add mod ord setBg delDesignElem">
        <pc:chgData name="Ishita Katyal" userId="69f0ce1865b1b472" providerId="LiveId" clId="{B2469A94-0550-4EDB-AE10-38198B6010ED}" dt="2024-10-02T08:30:58.770" v="1972" actId="1076"/>
        <pc:sldMkLst>
          <pc:docMk/>
          <pc:sldMk cId="1497597564" sldId="331"/>
        </pc:sldMkLst>
        <pc:spChg chg="add mod">
          <ac:chgData name="Ishita Katyal" userId="69f0ce1865b1b472" providerId="LiveId" clId="{B2469A94-0550-4EDB-AE10-38198B6010ED}" dt="2024-10-02T08:30:22.782" v="1963" actId="14100"/>
          <ac:spMkLst>
            <pc:docMk/>
            <pc:sldMk cId="1497597564" sldId="331"/>
            <ac:spMk id="2" creationId="{32E23F6B-949D-3A47-8EFF-FFF564885F78}"/>
          </ac:spMkLst>
        </pc:spChg>
        <pc:spChg chg="add mod">
          <ac:chgData name="Ishita Katyal" userId="69f0ce1865b1b472" providerId="LiveId" clId="{B2469A94-0550-4EDB-AE10-38198B6010ED}" dt="2024-10-02T08:30:29.510" v="1966" actId="14100"/>
          <ac:spMkLst>
            <pc:docMk/>
            <pc:sldMk cId="1497597564" sldId="331"/>
            <ac:spMk id="3" creationId="{32D785B4-57AA-7F03-6F33-235BFD5E4E2D}"/>
          </ac:spMkLst>
        </pc:spChg>
        <pc:spChg chg="del">
          <ac:chgData name="Ishita Katyal" userId="69f0ce1865b1b472" providerId="LiveId" clId="{B2469A94-0550-4EDB-AE10-38198B6010ED}" dt="2024-10-02T08:29:41.776" v="1957" actId="478"/>
          <ac:spMkLst>
            <pc:docMk/>
            <pc:sldMk cId="1497597564" sldId="331"/>
            <ac:spMk id="4" creationId="{3ABEA5F9-D34F-1013-700F-A662EF4D197C}"/>
          </ac:spMkLst>
        </pc:spChg>
        <pc:spChg chg="del">
          <ac:chgData name="Ishita Katyal" userId="69f0ce1865b1b472" providerId="LiveId" clId="{B2469A94-0550-4EDB-AE10-38198B6010ED}" dt="2024-10-02T08:29:40.292" v="1956" actId="478"/>
          <ac:spMkLst>
            <pc:docMk/>
            <pc:sldMk cId="1497597564" sldId="331"/>
            <ac:spMk id="5" creationId="{EC0AF9F9-7DD7-037A-1309-9CD244D7DD3F}"/>
          </ac:spMkLst>
        </pc:spChg>
        <pc:grpChg chg="add">
          <ac:chgData name="Ishita Katyal" userId="69f0ce1865b1b472" providerId="LiveId" clId="{B2469A94-0550-4EDB-AE10-38198B6010ED}" dt="2024-10-02T08:30:00.731" v="1960" actId="26606"/>
          <ac:grpSpMkLst>
            <pc:docMk/>
            <pc:sldMk cId="1497597564" sldId="331"/>
            <ac:grpSpMk id="22" creationId="{63737881-458F-40AD-B72B-B57D267DC423}"/>
          </ac:grpSpMkLst>
        </pc:grpChg>
        <pc:grpChg chg="del">
          <ac:chgData name="Ishita Katyal" userId="69f0ce1865b1b472" providerId="LiveId" clId="{B2469A94-0550-4EDB-AE10-38198B6010ED}" dt="2024-10-02T08:29:33.115" v="1952"/>
          <ac:grpSpMkLst>
            <pc:docMk/>
            <pc:sldMk cId="1497597564" sldId="331"/>
            <ac:grpSpMk id="67" creationId="{63737881-458F-40AD-B72B-B57D267DC423}"/>
          </ac:grpSpMkLst>
        </pc:grpChg>
        <pc:picChg chg="add mod">
          <ac:chgData name="Ishita Katyal" userId="69f0ce1865b1b472" providerId="LiveId" clId="{B2469A94-0550-4EDB-AE10-38198B6010ED}" dt="2024-10-02T08:30:58.770" v="1972" actId="1076"/>
          <ac:picMkLst>
            <pc:docMk/>
            <pc:sldMk cId="1497597564" sldId="331"/>
            <ac:picMk id="17" creationId="{E5D36641-968B-57B4-370C-875BFACA37AA}"/>
          </ac:picMkLst>
        </pc:picChg>
        <pc:picChg chg="del">
          <ac:chgData name="Ishita Katyal" userId="69f0ce1865b1b472" providerId="LiveId" clId="{B2469A94-0550-4EDB-AE10-38198B6010ED}" dt="2024-10-02T08:29:38.845" v="1955" actId="478"/>
          <ac:picMkLst>
            <pc:docMk/>
            <pc:sldMk cId="1497597564" sldId="331"/>
            <ac:picMk id="53" creationId="{A5B137E7-633F-7DAB-6545-7EE8A12E42A2}"/>
          </ac:picMkLst>
        </pc:picChg>
      </pc:sldChg>
      <pc:sldChg chg="add">
        <pc:chgData name="Ishita Katyal" userId="69f0ce1865b1b472" providerId="LiveId" clId="{B2469A94-0550-4EDB-AE10-38198B6010ED}" dt="2024-10-02T08:31:18.462" v="1973"/>
        <pc:sldMkLst>
          <pc:docMk/>
          <pc:sldMk cId="410820149" sldId="332"/>
        </pc:sldMkLst>
      </pc:sldChg>
      <pc:sldChg chg="addSp delSp modSp add mod ord setBg delDesignElem">
        <pc:chgData name="Ishita Katyal" userId="69f0ce1865b1b472" providerId="LiveId" clId="{B2469A94-0550-4EDB-AE10-38198B6010ED}" dt="2024-10-02T09:04:13.156" v="2195" actId="164"/>
        <pc:sldMkLst>
          <pc:docMk/>
          <pc:sldMk cId="2889815192" sldId="333"/>
        </pc:sldMkLst>
        <pc:spChg chg="add mod">
          <ac:chgData name="Ishita Katyal" userId="69f0ce1865b1b472" providerId="LiveId" clId="{B2469A94-0550-4EDB-AE10-38198B6010ED}" dt="2024-10-02T09:04:13.156" v="2195" actId="164"/>
          <ac:spMkLst>
            <pc:docMk/>
            <pc:sldMk cId="2889815192" sldId="333"/>
            <ac:spMk id="3" creationId="{1B19EF0B-468A-44AA-577F-F05D3C2BC388}"/>
          </ac:spMkLst>
        </pc:spChg>
        <pc:spChg chg="del">
          <ac:chgData name="Ishita Katyal" userId="69f0ce1865b1b472" providerId="LiveId" clId="{B2469A94-0550-4EDB-AE10-38198B6010ED}" dt="2024-10-02T08:48:00.791" v="2013" actId="478"/>
          <ac:spMkLst>
            <pc:docMk/>
            <pc:sldMk cId="2889815192" sldId="333"/>
            <ac:spMk id="4" creationId="{3ABEA5F9-D34F-1013-700F-A662EF4D197C}"/>
          </ac:spMkLst>
        </pc:spChg>
        <pc:spChg chg="del">
          <ac:chgData name="Ishita Katyal" userId="69f0ce1865b1b472" providerId="LiveId" clId="{B2469A94-0550-4EDB-AE10-38198B6010ED}" dt="2024-10-02T08:47:59.319" v="2012" actId="478"/>
          <ac:spMkLst>
            <pc:docMk/>
            <pc:sldMk cId="2889815192" sldId="333"/>
            <ac:spMk id="5" creationId="{EC0AF9F9-7DD7-037A-1309-9CD244D7DD3F}"/>
          </ac:spMkLst>
        </pc:spChg>
        <pc:spChg chg="add mod">
          <ac:chgData name="Ishita Katyal" userId="69f0ce1865b1b472" providerId="LiveId" clId="{B2469A94-0550-4EDB-AE10-38198B6010ED}" dt="2024-10-02T09:04:13.156" v="2195" actId="164"/>
          <ac:spMkLst>
            <pc:docMk/>
            <pc:sldMk cId="2889815192" sldId="333"/>
            <ac:spMk id="6" creationId="{BF1C5E25-9D3A-9C6A-1658-64458BD86CA3}"/>
          </ac:spMkLst>
        </pc:spChg>
        <pc:spChg chg="add">
          <ac:chgData name="Ishita Katyal" userId="69f0ce1865b1b472" providerId="LiveId" clId="{B2469A94-0550-4EDB-AE10-38198B6010ED}" dt="2024-10-02T09:00:23.358" v="2164" actId="26606"/>
          <ac:spMkLst>
            <pc:docMk/>
            <pc:sldMk cId="2889815192" sldId="333"/>
            <ac:spMk id="7" creationId="{3C915414-2809-4735-A560-0D5FE66700D8}"/>
          </ac:spMkLst>
        </pc:spChg>
        <pc:spChg chg="add mod">
          <ac:chgData name="Ishita Katyal" userId="69f0ce1865b1b472" providerId="LiveId" clId="{B2469A94-0550-4EDB-AE10-38198B6010ED}" dt="2024-10-02T09:04:13.156" v="2195" actId="164"/>
          <ac:spMkLst>
            <pc:docMk/>
            <pc:sldMk cId="2889815192" sldId="333"/>
            <ac:spMk id="8" creationId="{E0680AFC-73DF-43FE-1304-0FD504682916}"/>
          </ac:spMkLst>
        </pc:spChg>
        <pc:spChg chg="add">
          <ac:chgData name="Ishita Katyal" userId="69f0ce1865b1b472" providerId="LiveId" clId="{B2469A94-0550-4EDB-AE10-38198B6010ED}" dt="2024-10-02T09:00:23.358" v="2164" actId="26606"/>
          <ac:spMkLst>
            <pc:docMk/>
            <pc:sldMk cId="2889815192" sldId="333"/>
            <ac:spMk id="38" creationId="{D665D759-2DF8-4D47-8386-4BA28901A79D}"/>
          </ac:spMkLst>
        </pc:spChg>
        <pc:grpChg chg="add">
          <ac:chgData name="Ishita Katyal" userId="69f0ce1865b1b472" providerId="LiveId" clId="{B2469A94-0550-4EDB-AE10-38198B6010ED}" dt="2024-10-02T09:00:23.358" v="2164" actId="26606"/>
          <ac:grpSpMkLst>
            <pc:docMk/>
            <pc:sldMk cId="2889815192" sldId="333"/>
            <ac:grpSpMk id="9" creationId="{24413201-85BF-4680-A7D4-10CDBD03569C}"/>
          </ac:grpSpMkLst>
        </pc:grpChg>
        <pc:grpChg chg="add mod">
          <ac:chgData name="Ishita Katyal" userId="69f0ce1865b1b472" providerId="LiveId" clId="{B2469A94-0550-4EDB-AE10-38198B6010ED}" dt="2024-10-02T09:04:13.156" v="2195" actId="164"/>
          <ac:grpSpMkLst>
            <pc:docMk/>
            <pc:sldMk cId="2889815192" sldId="333"/>
            <ac:grpSpMk id="37" creationId="{CBAEDCAE-2B21-9B51-BE46-92A7C3AD9DF6}"/>
          </ac:grpSpMkLst>
        </pc:grpChg>
        <pc:grpChg chg="del">
          <ac:chgData name="Ishita Katyal" userId="69f0ce1865b1b472" providerId="LiveId" clId="{B2469A94-0550-4EDB-AE10-38198B6010ED}" dt="2024-10-02T08:47:55.614" v="2010"/>
          <ac:grpSpMkLst>
            <pc:docMk/>
            <pc:sldMk cId="2889815192" sldId="333"/>
            <ac:grpSpMk id="67" creationId="{63737881-458F-40AD-B72B-B57D267DC423}"/>
          </ac:grpSpMkLst>
        </pc:grpChg>
        <pc:picChg chg="add mod">
          <ac:chgData name="Ishita Katyal" userId="69f0ce1865b1b472" providerId="LiveId" clId="{B2469A94-0550-4EDB-AE10-38198B6010ED}" dt="2024-10-02T09:04:13.156" v="2195" actId="164"/>
          <ac:picMkLst>
            <pc:docMk/>
            <pc:sldMk cId="2889815192" sldId="333"/>
            <ac:picMk id="2" creationId="{FFFDFFEF-C04B-45BC-9884-F77A4DC03E26}"/>
          </ac:picMkLst>
        </pc:picChg>
        <pc:picChg chg="del">
          <ac:chgData name="Ishita Katyal" userId="69f0ce1865b1b472" providerId="LiveId" clId="{B2469A94-0550-4EDB-AE10-38198B6010ED}" dt="2024-10-02T08:47:57.857" v="2011" actId="478"/>
          <ac:picMkLst>
            <pc:docMk/>
            <pc:sldMk cId="2889815192" sldId="333"/>
            <ac:picMk id="53" creationId="{A5B137E7-633F-7DAB-6545-7EE8A12E42A2}"/>
          </ac:picMkLst>
        </pc:picChg>
      </pc:sldChg>
      <pc:sldChg chg="addSp delSp modSp add mod setBg">
        <pc:chgData name="Ishita Katyal" userId="69f0ce1865b1b472" providerId="LiveId" clId="{B2469A94-0550-4EDB-AE10-38198B6010ED}" dt="2024-10-02T09:00:00.998" v="2161" actId="164"/>
        <pc:sldMkLst>
          <pc:docMk/>
          <pc:sldMk cId="1983142610" sldId="334"/>
        </pc:sldMkLst>
        <pc:spChg chg="add mod">
          <ac:chgData name="Ishita Katyal" userId="69f0ce1865b1b472" providerId="LiveId" clId="{B2469A94-0550-4EDB-AE10-38198B6010ED}" dt="2024-10-02T09:00:00.998" v="2161" actId="164"/>
          <ac:spMkLst>
            <pc:docMk/>
            <pc:sldMk cId="1983142610" sldId="334"/>
            <ac:spMk id="2" creationId="{5D0A62CA-9319-0C2C-5B83-AC5616B231B8}"/>
          </ac:spMkLst>
        </pc:spChg>
        <pc:spChg chg="add mod">
          <ac:chgData name="Ishita Katyal" userId="69f0ce1865b1b472" providerId="LiveId" clId="{B2469A94-0550-4EDB-AE10-38198B6010ED}" dt="2024-10-02T09:00:00.998" v="2161" actId="164"/>
          <ac:spMkLst>
            <pc:docMk/>
            <pc:sldMk cId="1983142610" sldId="334"/>
            <ac:spMk id="3" creationId="{FC8E83E1-C30A-DC33-341D-1449EF02ABCC}"/>
          </ac:spMkLst>
        </pc:spChg>
        <pc:spChg chg="add mod">
          <ac:chgData name="Ishita Katyal" userId="69f0ce1865b1b472" providerId="LiveId" clId="{B2469A94-0550-4EDB-AE10-38198B6010ED}" dt="2024-10-02T09:00:00.998" v="2161" actId="164"/>
          <ac:spMkLst>
            <pc:docMk/>
            <pc:sldMk cId="1983142610" sldId="334"/>
            <ac:spMk id="4" creationId="{5F6CCAAF-4CF9-513B-99C6-8218C410867A}"/>
          </ac:spMkLst>
        </pc:spChg>
        <pc:spChg chg="add mod">
          <ac:chgData name="Ishita Katyal" userId="69f0ce1865b1b472" providerId="LiveId" clId="{B2469A94-0550-4EDB-AE10-38198B6010ED}" dt="2024-10-02T09:00:00.998" v="2161" actId="164"/>
          <ac:spMkLst>
            <pc:docMk/>
            <pc:sldMk cId="1983142610" sldId="334"/>
            <ac:spMk id="5" creationId="{15300E37-25A6-559C-35F5-1919F7FF42FA}"/>
          </ac:spMkLst>
        </pc:spChg>
        <pc:spChg chg="add mod">
          <ac:chgData name="Ishita Katyal" userId="69f0ce1865b1b472" providerId="LiveId" clId="{B2469A94-0550-4EDB-AE10-38198B6010ED}" dt="2024-10-02T09:00:00.998" v="2161" actId="164"/>
          <ac:spMkLst>
            <pc:docMk/>
            <pc:sldMk cId="1983142610" sldId="334"/>
            <ac:spMk id="6" creationId="{5242FBFA-EAA6-1DA6-BDF7-C66D2554EAB1}"/>
          </ac:spMkLst>
        </pc:spChg>
        <pc:spChg chg="add mod ord">
          <ac:chgData name="Ishita Katyal" userId="69f0ce1865b1b472" providerId="LiveId" clId="{B2469A94-0550-4EDB-AE10-38198B6010ED}" dt="2024-10-02T09:00:00.998" v="2161" actId="164"/>
          <ac:spMkLst>
            <pc:docMk/>
            <pc:sldMk cId="1983142610" sldId="334"/>
            <ac:spMk id="7" creationId="{F7B38298-D915-0B04-9D74-2A4ADF2E8947}"/>
          </ac:spMkLst>
        </pc:spChg>
        <pc:spChg chg="add mod">
          <ac:chgData name="Ishita Katyal" userId="69f0ce1865b1b472" providerId="LiveId" clId="{B2469A94-0550-4EDB-AE10-38198B6010ED}" dt="2024-10-02T09:00:00.998" v="2161" actId="164"/>
          <ac:spMkLst>
            <pc:docMk/>
            <pc:sldMk cId="1983142610" sldId="334"/>
            <ac:spMk id="8" creationId="{02A1E959-6A55-153A-C915-E9DF48B937D1}"/>
          </ac:spMkLst>
        </pc:spChg>
        <pc:spChg chg="add del">
          <ac:chgData name="Ishita Katyal" userId="69f0ce1865b1b472" providerId="LiveId" clId="{B2469A94-0550-4EDB-AE10-38198B6010ED}" dt="2024-10-02T08:55:03.624" v="2109" actId="26606"/>
          <ac:spMkLst>
            <pc:docMk/>
            <pc:sldMk cId="1983142610" sldId="334"/>
            <ac:spMk id="52" creationId="{22F15A2D-2324-487D-A02A-BF46C5C580EB}"/>
          </ac:spMkLst>
        </pc:spChg>
        <pc:spChg chg="add del">
          <ac:chgData name="Ishita Katyal" userId="69f0ce1865b1b472" providerId="LiveId" clId="{B2469A94-0550-4EDB-AE10-38198B6010ED}" dt="2024-10-02T08:55:03.624" v="2109" actId="26606"/>
          <ac:spMkLst>
            <pc:docMk/>
            <pc:sldMk cId="1983142610" sldId="334"/>
            <ac:spMk id="54" creationId="{2AEAFA59-923A-4F54-8B49-44C970BCC323}"/>
          </ac:spMkLst>
        </pc:spChg>
        <pc:spChg chg="add del">
          <ac:chgData name="Ishita Katyal" userId="69f0ce1865b1b472" providerId="LiveId" clId="{B2469A94-0550-4EDB-AE10-38198B6010ED}" dt="2024-10-02T08:55:03.624" v="2109" actId="26606"/>
          <ac:spMkLst>
            <pc:docMk/>
            <pc:sldMk cId="1983142610" sldId="334"/>
            <ac:spMk id="56" creationId="{C37E9D4B-7BFA-4D10-B666-547BAC499469}"/>
          </ac:spMkLst>
        </pc:spChg>
        <pc:grpChg chg="add mod">
          <ac:chgData name="Ishita Katyal" userId="69f0ce1865b1b472" providerId="LiveId" clId="{B2469A94-0550-4EDB-AE10-38198B6010ED}" dt="2024-10-02T09:00:00.998" v="2161" actId="164"/>
          <ac:grpSpMkLst>
            <pc:docMk/>
            <pc:sldMk cId="1983142610" sldId="334"/>
            <ac:grpSpMk id="9" creationId="{C934DB8B-ECBB-B545-3B8C-57EB90B70A5B}"/>
          </ac:grpSpMkLst>
        </pc:grpChg>
        <pc:picChg chg="add mod ord">
          <ac:chgData name="Ishita Katyal" userId="69f0ce1865b1b472" providerId="LiveId" clId="{B2469A94-0550-4EDB-AE10-38198B6010ED}" dt="2024-10-02T09:00:00.998" v="2161" actId="164"/>
          <ac:picMkLst>
            <pc:docMk/>
            <pc:sldMk cId="1983142610" sldId="334"/>
            <ac:picMk id="47" creationId="{69D35706-9753-31AE-60E5-A36073E4C167}"/>
          </ac:picMkLst>
        </pc:picChg>
      </pc:sldChg>
      <pc:sldChg chg="addSp delSp modSp add mod setBg">
        <pc:chgData name="Ishita Katyal" userId="69f0ce1865b1b472" providerId="LiveId" clId="{B2469A94-0550-4EDB-AE10-38198B6010ED}" dt="2024-10-02T08:54:21.036" v="2105" actId="1076"/>
        <pc:sldMkLst>
          <pc:docMk/>
          <pc:sldMk cId="4016071516" sldId="335"/>
        </pc:sldMkLst>
        <pc:spChg chg="add del mod">
          <ac:chgData name="Ishita Katyal" userId="69f0ce1865b1b472" providerId="LiveId" clId="{B2469A94-0550-4EDB-AE10-38198B6010ED}" dt="2024-10-02T08:54:18.639" v="2104" actId="478"/>
          <ac:spMkLst>
            <pc:docMk/>
            <pc:sldMk cId="4016071516" sldId="335"/>
            <ac:spMk id="2" creationId="{B8918264-5F5B-96A7-FA05-3340028D3482}"/>
          </ac:spMkLst>
        </pc:spChg>
        <pc:spChg chg="add mod">
          <ac:chgData name="Ishita Katyal" userId="69f0ce1865b1b472" providerId="LiveId" clId="{B2469A94-0550-4EDB-AE10-38198B6010ED}" dt="2024-10-02T08:53:35.461" v="2100" actId="1076"/>
          <ac:spMkLst>
            <pc:docMk/>
            <pc:sldMk cId="4016071516" sldId="335"/>
            <ac:spMk id="3" creationId="{85306EB5-AD56-993A-A6D6-704E80DCBB58}"/>
          </ac:spMkLst>
        </pc:spChg>
        <pc:spChg chg="add mod">
          <ac:chgData name="Ishita Katyal" userId="69f0ce1865b1b472" providerId="LiveId" clId="{B2469A94-0550-4EDB-AE10-38198B6010ED}" dt="2024-10-02T08:53:52.207" v="2102" actId="1076"/>
          <ac:spMkLst>
            <pc:docMk/>
            <pc:sldMk cId="4016071516" sldId="335"/>
            <ac:spMk id="4" creationId="{439C6C97-FDDE-75ED-58C9-BD125447A6BE}"/>
          </ac:spMkLst>
        </pc:spChg>
        <pc:spChg chg="add mod">
          <ac:chgData name="Ishita Katyal" userId="69f0ce1865b1b472" providerId="LiveId" clId="{B2469A94-0550-4EDB-AE10-38198B6010ED}" dt="2024-10-02T08:54:21.036" v="2105" actId="1076"/>
          <ac:spMkLst>
            <pc:docMk/>
            <pc:sldMk cId="4016071516" sldId="335"/>
            <ac:spMk id="5" creationId="{F9DD75E5-0FFD-F3C8-E9A1-88812A01C0BE}"/>
          </ac:spMkLst>
        </pc:spChg>
        <pc:spChg chg="add">
          <ac:chgData name="Ishita Katyal" userId="69f0ce1865b1b472" providerId="LiveId" clId="{B2469A94-0550-4EDB-AE10-38198B6010ED}" dt="2024-10-02T08:52:13.869" v="2072" actId="26606"/>
          <ac:spMkLst>
            <pc:docMk/>
            <pc:sldMk cId="4016071516" sldId="335"/>
            <ac:spMk id="51" creationId="{51935DB0-36D0-5C2E-7342-262D35382F26}"/>
          </ac:spMkLst>
        </pc:spChg>
        <pc:spChg chg="add">
          <ac:chgData name="Ishita Katyal" userId="69f0ce1865b1b472" providerId="LiveId" clId="{B2469A94-0550-4EDB-AE10-38198B6010ED}" dt="2024-10-02T08:52:13.869" v="2072" actId="26606"/>
          <ac:spMkLst>
            <pc:docMk/>
            <pc:sldMk cId="4016071516" sldId="335"/>
            <ac:spMk id="52" creationId="{53D31893-BB06-4F90-7CCA-0A7A2694FA80}"/>
          </ac:spMkLst>
        </pc:spChg>
        <pc:spChg chg="add">
          <ac:chgData name="Ishita Katyal" userId="69f0ce1865b1b472" providerId="LiveId" clId="{B2469A94-0550-4EDB-AE10-38198B6010ED}" dt="2024-10-02T08:52:13.869" v="2072" actId="26606"/>
          <ac:spMkLst>
            <pc:docMk/>
            <pc:sldMk cId="4016071516" sldId="335"/>
            <ac:spMk id="53" creationId="{3F8ABF93-7FE7-6D3B-6AD7-C3921745C20D}"/>
          </ac:spMkLst>
        </pc:spChg>
        <pc:spChg chg="add">
          <ac:chgData name="Ishita Katyal" userId="69f0ce1865b1b472" providerId="LiveId" clId="{B2469A94-0550-4EDB-AE10-38198B6010ED}" dt="2024-10-02T08:52:13.869" v="2072" actId="26606"/>
          <ac:spMkLst>
            <pc:docMk/>
            <pc:sldMk cId="4016071516" sldId="335"/>
            <ac:spMk id="60" creationId="{D3C4FB21-0C2C-3F62-3EC5-DD378DBD37B2}"/>
          </ac:spMkLst>
        </pc:spChg>
        <pc:grpChg chg="add del">
          <ac:chgData name="Ishita Katyal" userId="69f0ce1865b1b472" providerId="LiveId" clId="{B2469A94-0550-4EDB-AE10-38198B6010ED}" dt="2024-10-02T08:52:07.155" v="2071" actId="26606"/>
          <ac:grpSpMkLst>
            <pc:docMk/>
            <pc:sldMk cId="4016071516" sldId="335"/>
            <ac:grpSpMk id="54" creationId="{723C66ED-DBBF-12CA-7F5E-813E0E7D036A}"/>
          </ac:grpSpMkLst>
        </pc:grpChg>
        <pc:picChg chg="add mod">
          <ac:chgData name="Ishita Katyal" userId="69f0ce1865b1b472" providerId="LiveId" clId="{B2469A94-0550-4EDB-AE10-38198B6010ED}" dt="2024-10-02T08:52:50.965" v="2081" actId="14861"/>
          <ac:picMkLst>
            <pc:docMk/>
            <pc:sldMk cId="4016071516" sldId="335"/>
            <ac:picMk id="49" creationId="{671467E7-5926-95E4-F167-49A3CC042617}"/>
          </ac:picMkLst>
        </pc:picChg>
      </pc:sldChg>
      <pc:sldChg chg="addSp delSp modSp add mod setBg">
        <pc:chgData name="Ishita Katyal" userId="69f0ce1865b1b472" providerId="LiveId" clId="{B2469A94-0550-4EDB-AE10-38198B6010ED}" dt="2024-10-02T08:51:27.306" v="2061" actId="164"/>
        <pc:sldMkLst>
          <pc:docMk/>
          <pc:sldMk cId="3501595422" sldId="336"/>
        </pc:sldMkLst>
        <pc:spChg chg="add mod">
          <ac:chgData name="Ishita Katyal" userId="69f0ce1865b1b472" providerId="LiveId" clId="{B2469A94-0550-4EDB-AE10-38198B6010ED}" dt="2024-10-02T08:51:27.306" v="2061" actId="164"/>
          <ac:spMkLst>
            <pc:docMk/>
            <pc:sldMk cId="3501595422" sldId="336"/>
            <ac:spMk id="2" creationId="{B0C596B7-6529-2A4E-2F44-5F6BA9DE262B}"/>
          </ac:spMkLst>
        </pc:spChg>
        <pc:spChg chg="add mod">
          <ac:chgData name="Ishita Katyal" userId="69f0ce1865b1b472" providerId="LiveId" clId="{B2469A94-0550-4EDB-AE10-38198B6010ED}" dt="2024-10-02T08:51:27.306" v="2061" actId="164"/>
          <ac:spMkLst>
            <pc:docMk/>
            <pc:sldMk cId="3501595422" sldId="336"/>
            <ac:spMk id="3" creationId="{D3711E37-8C1D-9886-6CE3-D23443D9FD28}"/>
          </ac:spMkLst>
        </pc:spChg>
        <pc:spChg chg="add mod">
          <ac:chgData name="Ishita Katyal" userId="69f0ce1865b1b472" providerId="LiveId" clId="{B2469A94-0550-4EDB-AE10-38198B6010ED}" dt="2024-10-02T08:51:27.306" v="2061" actId="164"/>
          <ac:spMkLst>
            <pc:docMk/>
            <pc:sldMk cId="3501595422" sldId="336"/>
            <ac:spMk id="4" creationId="{8342AC3F-65F6-2347-C233-952C9BCB2749}"/>
          </ac:spMkLst>
        </pc:spChg>
        <pc:spChg chg="add mod">
          <ac:chgData name="Ishita Katyal" userId="69f0ce1865b1b472" providerId="LiveId" clId="{B2469A94-0550-4EDB-AE10-38198B6010ED}" dt="2024-10-02T08:51:27.306" v="2061" actId="164"/>
          <ac:spMkLst>
            <pc:docMk/>
            <pc:sldMk cId="3501595422" sldId="336"/>
            <ac:spMk id="5" creationId="{41D3ED32-5499-A084-57E9-C19EAEB3B4C4}"/>
          </ac:spMkLst>
        </pc:spChg>
        <pc:spChg chg="add mod">
          <ac:chgData name="Ishita Katyal" userId="69f0ce1865b1b472" providerId="LiveId" clId="{B2469A94-0550-4EDB-AE10-38198B6010ED}" dt="2024-10-02T08:51:27.306" v="2061" actId="164"/>
          <ac:spMkLst>
            <pc:docMk/>
            <pc:sldMk cId="3501595422" sldId="336"/>
            <ac:spMk id="6" creationId="{FDBF72B9-99B5-AC32-461B-2248766A972C}"/>
          </ac:spMkLst>
        </pc:spChg>
        <pc:spChg chg="add mod">
          <ac:chgData name="Ishita Katyal" userId="69f0ce1865b1b472" providerId="LiveId" clId="{B2469A94-0550-4EDB-AE10-38198B6010ED}" dt="2024-10-02T08:51:27.306" v="2061" actId="164"/>
          <ac:spMkLst>
            <pc:docMk/>
            <pc:sldMk cId="3501595422" sldId="336"/>
            <ac:spMk id="7" creationId="{282F9D5C-F1FD-BD0F-0154-78BD01813A6A}"/>
          </ac:spMkLst>
        </pc:spChg>
        <pc:spChg chg="add mod">
          <ac:chgData name="Ishita Katyal" userId="69f0ce1865b1b472" providerId="LiveId" clId="{B2469A94-0550-4EDB-AE10-38198B6010ED}" dt="2024-10-02T08:51:27.306" v="2061" actId="164"/>
          <ac:spMkLst>
            <pc:docMk/>
            <pc:sldMk cId="3501595422" sldId="336"/>
            <ac:spMk id="8" creationId="{C515F247-CCE5-83B9-0B59-34AEA609A032}"/>
          </ac:spMkLst>
        </pc:spChg>
        <pc:spChg chg="add mod ord">
          <ac:chgData name="Ishita Katyal" userId="69f0ce1865b1b472" providerId="LiveId" clId="{B2469A94-0550-4EDB-AE10-38198B6010ED}" dt="2024-10-02T08:51:27.306" v="2061" actId="164"/>
          <ac:spMkLst>
            <pc:docMk/>
            <pc:sldMk cId="3501595422" sldId="336"/>
            <ac:spMk id="9" creationId="{7F6CAA33-44D5-76D0-9DB2-FE41CFA6D846}"/>
          </ac:spMkLst>
        </pc:spChg>
        <pc:spChg chg="add del">
          <ac:chgData name="Ishita Katyal" userId="69f0ce1865b1b472" providerId="LiveId" clId="{B2469A94-0550-4EDB-AE10-38198B6010ED}" dt="2024-10-02T08:48:33.975" v="2024" actId="26606"/>
          <ac:spMkLst>
            <pc:docMk/>
            <pc:sldMk cId="3501595422" sldId="336"/>
            <ac:spMk id="48" creationId="{5D9FC6AC-4A12-4825-8ABE-0732B8EF4D16}"/>
          </ac:spMkLst>
        </pc:spChg>
        <pc:grpChg chg="add mod">
          <ac:chgData name="Ishita Katyal" userId="69f0ce1865b1b472" providerId="LiveId" clId="{B2469A94-0550-4EDB-AE10-38198B6010ED}" dt="2024-10-02T08:51:27.306" v="2061" actId="164"/>
          <ac:grpSpMkLst>
            <pc:docMk/>
            <pc:sldMk cId="3501595422" sldId="336"/>
            <ac:grpSpMk id="10" creationId="{06E02261-B239-AAB9-3306-996C519197F8}"/>
          </ac:grpSpMkLst>
        </pc:grpChg>
        <pc:grpChg chg="add del">
          <ac:chgData name="Ishita Katyal" userId="69f0ce1865b1b472" providerId="LiveId" clId="{B2469A94-0550-4EDB-AE10-38198B6010ED}" dt="2024-10-02T08:48:45.345" v="2026" actId="26606"/>
          <ac:grpSpMkLst>
            <pc:docMk/>
            <pc:sldMk cId="3501595422" sldId="336"/>
            <ac:grpSpMk id="53" creationId="{723C66ED-DBBF-12CA-7F5E-813E0E7D036A}"/>
          </ac:grpSpMkLst>
        </pc:grpChg>
        <pc:picChg chg="add mod">
          <ac:chgData name="Ishita Katyal" userId="69f0ce1865b1b472" providerId="LiveId" clId="{B2469A94-0550-4EDB-AE10-38198B6010ED}" dt="2024-10-02T08:51:27.306" v="2061" actId="164"/>
          <ac:picMkLst>
            <pc:docMk/>
            <pc:sldMk cId="3501595422" sldId="336"/>
            <ac:picMk id="43" creationId="{849AE91F-A6DE-2C98-271F-542BF5F89B2D}"/>
          </ac:picMkLst>
        </pc:picChg>
      </pc:sldChg>
      <pc:sldMasterChg chg="addSldLayout">
        <pc:chgData name="Ishita Katyal" userId="69f0ce1865b1b472" providerId="LiveId" clId="{B2469A94-0550-4EDB-AE10-38198B6010ED}" dt="2024-09-30T02:22:00.905" v="0" actId="680"/>
        <pc:sldMasterMkLst>
          <pc:docMk/>
          <pc:sldMasterMk cId="387729079" sldId="2147483648"/>
        </pc:sldMasterMkLst>
        <pc:sldLayoutChg chg="add">
          <pc:chgData name="Ishita Katyal" userId="69f0ce1865b1b472" providerId="LiveId" clId="{B2469A94-0550-4EDB-AE10-38198B6010ED}" dt="2024-09-30T02:22:00.905" v="0" actId="680"/>
          <pc:sldLayoutMkLst>
            <pc:docMk/>
            <pc:sldMasterMk cId="387729079" sldId="2147483648"/>
            <pc:sldLayoutMk cId="663054929" sldId="214748364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012CB-47A1-34C9-A95D-0E6935F14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898BCA-277E-6B52-D264-5766E89C26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305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72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FF5F3E54-F6A1-AB4A-06F0-397666734FD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69"/>
          <a:stretch/>
        </p:blipFill>
        <p:spPr>
          <a:xfrm>
            <a:off x="1058138" y="834741"/>
            <a:ext cx="9184690" cy="5188518"/>
          </a:xfrm>
          <a:custGeom>
            <a:avLst/>
            <a:gdLst>
              <a:gd name="connsiteX0" fmla="*/ 0 w 9184690"/>
              <a:gd name="connsiteY0" fmla="*/ 0 h 5188518"/>
              <a:gd name="connsiteX1" fmla="*/ 9184690 w 9184690"/>
              <a:gd name="connsiteY1" fmla="*/ 0 h 5188518"/>
              <a:gd name="connsiteX2" fmla="*/ 9184690 w 9184690"/>
              <a:gd name="connsiteY2" fmla="*/ 5188518 h 5188518"/>
              <a:gd name="connsiteX3" fmla="*/ 0 w 9184690"/>
              <a:gd name="connsiteY3" fmla="*/ 5188518 h 5188518"/>
              <a:gd name="connsiteX4" fmla="*/ 0 w 9184690"/>
              <a:gd name="connsiteY4" fmla="*/ 0 h 5188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4690" h="5188518" fill="none" extrusionOk="0">
                <a:moveTo>
                  <a:pt x="0" y="0"/>
                </a:moveTo>
                <a:cubicBezTo>
                  <a:pt x="3417184" y="-59182"/>
                  <a:pt x="6291197" y="-72479"/>
                  <a:pt x="9184690" y="0"/>
                </a:cubicBezTo>
                <a:cubicBezTo>
                  <a:pt x="9182796" y="2193743"/>
                  <a:pt x="9196717" y="3854637"/>
                  <a:pt x="9184690" y="5188518"/>
                </a:cubicBezTo>
                <a:cubicBezTo>
                  <a:pt x="6905994" y="5210741"/>
                  <a:pt x="1489440" y="5118911"/>
                  <a:pt x="0" y="5188518"/>
                </a:cubicBezTo>
                <a:cubicBezTo>
                  <a:pt x="63273" y="3290033"/>
                  <a:pt x="-100269" y="2070789"/>
                  <a:pt x="0" y="0"/>
                </a:cubicBezTo>
                <a:close/>
              </a:path>
              <a:path w="9184690" h="5188518" stroke="0" extrusionOk="0">
                <a:moveTo>
                  <a:pt x="0" y="0"/>
                </a:moveTo>
                <a:cubicBezTo>
                  <a:pt x="3086299" y="-55035"/>
                  <a:pt x="6016684" y="-14597"/>
                  <a:pt x="9184690" y="0"/>
                </a:cubicBezTo>
                <a:cubicBezTo>
                  <a:pt x="9033608" y="1671637"/>
                  <a:pt x="9033221" y="2664032"/>
                  <a:pt x="9184690" y="5188518"/>
                </a:cubicBezTo>
                <a:cubicBezTo>
                  <a:pt x="7142416" y="5019418"/>
                  <a:pt x="2639008" y="5355202"/>
                  <a:pt x="0" y="5188518"/>
                </a:cubicBezTo>
                <a:cubicBezTo>
                  <a:pt x="12283" y="4666302"/>
                  <a:pt x="76191" y="1854274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chemeClr val="tx2">
                <a:lumMod val="75000"/>
                <a:lumOff val="25000"/>
              </a:scheme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42000516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bg1">
                <a:alpha val="60000"/>
              </a:scheme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9C6D9C-5A7C-A66A-C2CA-6ABEDE4727D6}"/>
              </a:ext>
            </a:extLst>
          </p:cNvPr>
          <p:cNvSpPr txBox="1"/>
          <p:nvPr/>
        </p:nvSpPr>
        <p:spPr>
          <a:xfrm>
            <a:off x="1674037" y="1346468"/>
            <a:ext cx="442196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CC00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CC0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03968E-6AF4-DA5C-AB83-CCA882D5007E}"/>
              </a:ext>
            </a:extLst>
          </p:cNvPr>
          <p:cNvSpPr txBox="1"/>
          <p:nvPr/>
        </p:nvSpPr>
        <p:spPr>
          <a:xfrm>
            <a:off x="4926555" y="4587084"/>
            <a:ext cx="4690657" cy="830997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glow rad="127000">
              <a:schemeClr val="tx2">
                <a:lumMod val="75000"/>
                <a:lumOff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chemeClr val="bg1"/>
                </a:solidFill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chemeClr val="tx2">
                    <a:lumMod val="75000"/>
                    <a:lumOff val="2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2131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0B9C14B3-FDE8-86FA-077B-569D8AA2E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68" b="24441"/>
          <a:stretch/>
        </p:blipFill>
        <p:spPr>
          <a:xfrm>
            <a:off x="1047424" y="474875"/>
            <a:ext cx="10224635" cy="5751358"/>
          </a:xfrm>
          <a:custGeom>
            <a:avLst/>
            <a:gdLst>
              <a:gd name="connsiteX0" fmla="*/ 0 w 10224635"/>
              <a:gd name="connsiteY0" fmla="*/ 0 h 5751358"/>
              <a:gd name="connsiteX1" fmla="*/ 10224635 w 10224635"/>
              <a:gd name="connsiteY1" fmla="*/ 0 h 5751358"/>
              <a:gd name="connsiteX2" fmla="*/ 10224635 w 10224635"/>
              <a:gd name="connsiteY2" fmla="*/ 5751358 h 5751358"/>
              <a:gd name="connsiteX3" fmla="*/ 0 w 10224635"/>
              <a:gd name="connsiteY3" fmla="*/ 5751358 h 5751358"/>
              <a:gd name="connsiteX4" fmla="*/ 0 w 10224635"/>
              <a:gd name="connsiteY4" fmla="*/ 0 h 5751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4635" h="5751358" fill="none" extrusionOk="0">
                <a:moveTo>
                  <a:pt x="0" y="0"/>
                </a:moveTo>
                <a:cubicBezTo>
                  <a:pt x="3755791" y="11841"/>
                  <a:pt x="7292854" y="-122998"/>
                  <a:pt x="10224635" y="0"/>
                </a:cubicBezTo>
                <a:cubicBezTo>
                  <a:pt x="10261153" y="1808073"/>
                  <a:pt x="10265397" y="3263036"/>
                  <a:pt x="10224635" y="5751358"/>
                </a:cubicBezTo>
                <a:cubicBezTo>
                  <a:pt x="5306886" y="5589466"/>
                  <a:pt x="2117454" y="5615133"/>
                  <a:pt x="0" y="5751358"/>
                </a:cubicBezTo>
                <a:cubicBezTo>
                  <a:pt x="-122114" y="4099849"/>
                  <a:pt x="-169327" y="2559415"/>
                  <a:pt x="0" y="0"/>
                </a:cubicBezTo>
                <a:close/>
              </a:path>
              <a:path w="10224635" h="5751358" stroke="0" extrusionOk="0">
                <a:moveTo>
                  <a:pt x="0" y="0"/>
                </a:moveTo>
                <a:cubicBezTo>
                  <a:pt x="4961750" y="-157779"/>
                  <a:pt x="5782167" y="-8862"/>
                  <a:pt x="10224635" y="0"/>
                </a:cubicBezTo>
                <a:cubicBezTo>
                  <a:pt x="10289502" y="1496804"/>
                  <a:pt x="10108541" y="4288918"/>
                  <a:pt x="10224635" y="5751358"/>
                </a:cubicBezTo>
                <a:cubicBezTo>
                  <a:pt x="8418863" y="5681676"/>
                  <a:pt x="3260177" y="5702017"/>
                  <a:pt x="0" y="5751358"/>
                </a:cubicBezTo>
                <a:cubicBezTo>
                  <a:pt x="-119983" y="3815781"/>
                  <a:pt x="-155056" y="1787660"/>
                  <a:pt x="0" y="0"/>
                </a:cubicBezTo>
                <a:close/>
              </a:path>
            </a:pathLst>
          </a:custGeom>
          <a:ln w="76200">
            <a:solidFill>
              <a:srgbClr val="FFFF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91937165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rgbClr val="FFC000">
                <a:alpha val="60000"/>
              </a:srgbClr>
            </a:glow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438004-CFE8-A5FA-AB90-25B7AC9CE9E0}"/>
              </a:ext>
            </a:extLst>
          </p:cNvPr>
          <p:cNvSpPr txBox="1"/>
          <p:nvPr/>
        </p:nvSpPr>
        <p:spPr>
          <a:xfrm>
            <a:off x="333101" y="304223"/>
            <a:ext cx="4797699" cy="830997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glow rad="1270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800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9E1F39-7311-3964-4795-7D34397630C8}"/>
              </a:ext>
            </a:extLst>
          </p:cNvPr>
          <p:cNvSpPr txBox="1"/>
          <p:nvPr/>
        </p:nvSpPr>
        <p:spPr>
          <a:xfrm>
            <a:off x="6417425" y="5693641"/>
            <a:ext cx="5341389" cy="830997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glow rad="127000">
              <a:srgbClr val="FF33CC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33CC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effectLst>
                <a:glow rad="127000">
                  <a:srgbClr val="FF33CC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8108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384468D-9954-4950-A4AB-21615A0EA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5676"/>
          <a:stretch/>
        </p:blipFill>
        <p:spPr>
          <a:xfrm>
            <a:off x="375328" y="242924"/>
            <a:ext cx="11579113" cy="6116311"/>
          </a:xfrm>
          <a:custGeom>
            <a:avLst/>
            <a:gdLst>
              <a:gd name="connsiteX0" fmla="*/ 0 w 11579113"/>
              <a:gd name="connsiteY0" fmla="*/ 0 h 6116311"/>
              <a:gd name="connsiteX1" fmla="*/ 463165 w 11579113"/>
              <a:gd name="connsiteY1" fmla="*/ 0 h 6116311"/>
              <a:gd name="connsiteX2" fmla="*/ 1273702 w 11579113"/>
              <a:gd name="connsiteY2" fmla="*/ 0 h 6116311"/>
              <a:gd name="connsiteX3" fmla="*/ 1505285 w 11579113"/>
              <a:gd name="connsiteY3" fmla="*/ 0 h 6116311"/>
              <a:gd name="connsiteX4" fmla="*/ 2200031 w 11579113"/>
              <a:gd name="connsiteY4" fmla="*/ 0 h 6116311"/>
              <a:gd name="connsiteX5" fmla="*/ 2894778 w 11579113"/>
              <a:gd name="connsiteY5" fmla="*/ 0 h 6116311"/>
              <a:gd name="connsiteX6" fmla="*/ 3589525 w 11579113"/>
              <a:gd name="connsiteY6" fmla="*/ 0 h 6116311"/>
              <a:gd name="connsiteX7" fmla="*/ 3821107 w 11579113"/>
              <a:gd name="connsiteY7" fmla="*/ 0 h 6116311"/>
              <a:gd name="connsiteX8" fmla="*/ 4284272 w 11579113"/>
              <a:gd name="connsiteY8" fmla="*/ 0 h 6116311"/>
              <a:gd name="connsiteX9" fmla="*/ 5094810 w 11579113"/>
              <a:gd name="connsiteY9" fmla="*/ 0 h 6116311"/>
              <a:gd name="connsiteX10" fmla="*/ 5905348 w 11579113"/>
              <a:gd name="connsiteY10" fmla="*/ 0 h 6116311"/>
              <a:gd name="connsiteX11" fmla="*/ 6715886 w 11579113"/>
              <a:gd name="connsiteY11" fmla="*/ 0 h 6116311"/>
              <a:gd name="connsiteX12" fmla="*/ 7063259 w 11579113"/>
              <a:gd name="connsiteY12" fmla="*/ 0 h 6116311"/>
              <a:gd name="connsiteX13" fmla="*/ 7873797 w 11579113"/>
              <a:gd name="connsiteY13" fmla="*/ 0 h 6116311"/>
              <a:gd name="connsiteX14" fmla="*/ 8105379 w 11579113"/>
              <a:gd name="connsiteY14" fmla="*/ 0 h 6116311"/>
              <a:gd name="connsiteX15" fmla="*/ 8684335 w 11579113"/>
              <a:gd name="connsiteY15" fmla="*/ 0 h 6116311"/>
              <a:gd name="connsiteX16" fmla="*/ 9494873 w 11579113"/>
              <a:gd name="connsiteY16" fmla="*/ 0 h 6116311"/>
              <a:gd name="connsiteX17" fmla="*/ 9958037 w 11579113"/>
              <a:gd name="connsiteY17" fmla="*/ 0 h 6116311"/>
              <a:gd name="connsiteX18" fmla="*/ 10189619 w 11579113"/>
              <a:gd name="connsiteY18" fmla="*/ 0 h 6116311"/>
              <a:gd name="connsiteX19" fmla="*/ 10421202 w 11579113"/>
              <a:gd name="connsiteY19" fmla="*/ 0 h 6116311"/>
              <a:gd name="connsiteX20" fmla="*/ 11579113 w 11579113"/>
              <a:gd name="connsiteY20" fmla="*/ 0 h 6116311"/>
              <a:gd name="connsiteX21" fmla="*/ 11579113 w 11579113"/>
              <a:gd name="connsiteY21" fmla="*/ 678354 h 6116311"/>
              <a:gd name="connsiteX22" fmla="*/ 11579113 w 11579113"/>
              <a:gd name="connsiteY22" fmla="*/ 1295546 h 6116311"/>
              <a:gd name="connsiteX23" fmla="*/ 11579113 w 11579113"/>
              <a:gd name="connsiteY23" fmla="*/ 1912737 h 6116311"/>
              <a:gd name="connsiteX24" fmla="*/ 11579113 w 11579113"/>
              <a:gd name="connsiteY24" fmla="*/ 2468766 h 6116311"/>
              <a:gd name="connsiteX25" fmla="*/ 11579113 w 11579113"/>
              <a:gd name="connsiteY25" fmla="*/ 2841304 h 6116311"/>
              <a:gd name="connsiteX26" fmla="*/ 11579113 w 11579113"/>
              <a:gd name="connsiteY26" fmla="*/ 3336170 h 6116311"/>
              <a:gd name="connsiteX27" fmla="*/ 11579113 w 11579113"/>
              <a:gd name="connsiteY27" fmla="*/ 3831035 h 6116311"/>
              <a:gd name="connsiteX28" fmla="*/ 11579113 w 11579113"/>
              <a:gd name="connsiteY28" fmla="*/ 4509389 h 6116311"/>
              <a:gd name="connsiteX29" fmla="*/ 11579113 w 11579113"/>
              <a:gd name="connsiteY29" fmla="*/ 5126581 h 6116311"/>
              <a:gd name="connsiteX30" fmla="*/ 11579113 w 11579113"/>
              <a:gd name="connsiteY30" fmla="*/ 6116311 h 6116311"/>
              <a:gd name="connsiteX31" fmla="*/ 11115948 w 11579113"/>
              <a:gd name="connsiteY31" fmla="*/ 6116311 h 6116311"/>
              <a:gd name="connsiteX32" fmla="*/ 10421202 w 11579113"/>
              <a:gd name="connsiteY32" fmla="*/ 6116311 h 6116311"/>
              <a:gd name="connsiteX33" fmla="*/ 10073828 w 11579113"/>
              <a:gd name="connsiteY33" fmla="*/ 6116311 h 6116311"/>
              <a:gd name="connsiteX34" fmla="*/ 9842246 w 11579113"/>
              <a:gd name="connsiteY34" fmla="*/ 6116311 h 6116311"/>
              <a:gd name="connsiteX35" fmla="*/ 9494873 w 11579113"/>
              <a:gd name="connsiteY35" fmla="*/ 6116311 h 6116311"/>
              <a:gd name="connsiteX36" fmla="*/ 8684335 w 11579113"/>
              <a:gd name="connsiteY36" fmla="*/ 6116311 h 6116311"/>
              <a:gd name="connsiteX37" fmla="*/ 8336961 w 11579113"/>
              <a:gd name="connsiteY37" fmla="*/ 6116311 h 6116311"/>
              <a:gd name="connsiteX38" fmla="*/ 7873797 w 11579113"/>
              <a:gd name="connsiteY38" fmla="*/ 6116311 h 6116311"/>
              <a:gd name="connsiteX39" fmla="*/ 7294841 w 11579113"/>
              <a:gd name="connsiteY39" fmla="*/ 6116311 h 6116311"/>
              <a:gd name="connsiteX40" fmla="*/ 6831677 w 11579113"/>
              <a:gd name="connsiteY40" fmla="*/ 6116311 h 6116311"/>
              <a:gd name="connsiteX41" fmla="*/ 6484303 w 11579113"/>
              <a:gd name="connsiteY41" fmla="*/ 6116311 h 6116311"/>
              <a:gd name="connsiteX42" fmla="*/ 5789557 w 11579113"/>
              <a:gd name="connsiteY42" fmla="*/ 6116311 h 6116311"/>
              <a:gd name="connsiteX43" fmla="*/ 5442183 w 11579113"/>
              <a:gd name="connsiteY43" fmla="*/ 6116311 h 6116311"/>
              <a:gd name="connsiteX44" fmla="*/ 4979019 w 11579113"/>
              <a:gd name="connsiteY44" fmla="*/ 6116311 h 6116311"/>
              <a:gd name="connsiteX45" fmla="*/ 4284272 w 11579113"/>
              <a:gd name="connsiteY45" fmla="*/ 6116311 h 6116311"/>
              <a:gd name="connsiteX46" fmla="*/ 3821107 w 11579113"/>
              <a:gd name="connsiteY46" fmla="*/ 6116311 h 6116311"/>
              <a:gd name="connsiteX47" fmla="*/ 3126361 w 11579113"/>
              <a:gd name="connsiteY47" fmla="*/ 6116311 h 6116311"/>
              <a:gd name="connsiteX48" fmla="*/ 2547405 w 11579113"/>
              <a:gd name="connsiteY48" fmla="*/ 6116311 h 6116311"/>
              <a:gd name="connsiteX49" fmla="*/ 2084240 w 11579113"/>
              <a:gd name="connsiteY49" fmla="*/ 6116311 h 6116311"/>
              <a:gd name="connsiteX50" fmla="*/ 1736867 w 11579113"/>
              <a:gd name="connsiteY50" fmla="*/ 6116311 h 6116311"/>
              <a:gd name="connsiteX51" fmla="*/ 926329 w 11579113"/>
              <a:gd name="connsiteY51" fmla="*/ 6116311 h 6116311"/>
              <a:gd name="connsiteX52" fmla="*/ 578956 w 11579113"/>
              <a:gd name="connsiteY52" fmla="*/ 6116311 h 6116311"/>
              <a:gd name="connsiteX53" fmla="*/ 0 w 11579113"/>
              <a:gd name="connsiteY53" fmla="*/ 6116311 h 6116311"/>
              <a:gd name="connsiteX54" fmla="*/ 0 w 11579113"/>
              <a:gd name="connsiteY54" fmla="*/ 5682609 h 6116311"/>
              <a:gd name="connsiteX55" fmla="*/ 0 w 11579113"/>
              <a:gd name="connsiteY55" fmla="*/ 5187744 h 6116311"/>
              <a:gd name="connsiteX56" fmla="*/ 0 w 11579113"/>
              <a:gd name="connsiteY56" fmla="*/ 4509389 h 6116311"/>
              <a:gd name="connsiteX57" fmla="*/ 0 w 11579113"/>
              <a:gd name="connsiteY57" fmla="*/ 4136850 h 6116311"/>
              <a:gd name="connsiteX58" fmla="*/ 0 w 11579113"/>
              <a:gd name="connsiteY58" fmla="*/ 3764311 h 6116311"/>
              <a:gd name="connsiteX59" fmla="*/ 0 w 11579113"/>
              <a:gd name="connsiteY59" fmla="*/ 3269446 h 6116311"/>
              <a:gd name="connsiteX60" fmla="*/ 0 w 11579113"/>
              <a:gd name="connsiteY60" fmla="*/ 2835744 h 6116311"/>
              <a:gd name="connsiteX61" fmla="*/ 0 w 11579113"/>
              <a:gd name="connsiteY61" fmla="*/ 2402042 h 6116311"/>
              <a:gd name="connsiteX62" fmla="*/ 0 w 11579113"/>
              <a:gd name="connsiteY62" fmla="*/ 1784851 h 6116311"/>
              <a:gd name="connsiteX63" fmla="*/ 0 w 11579113"/>
              <a:gd name="connsiteY63" fmla="*/ 1167659 h 6116311"/>
              <a:gd name="connsiteX64" fmla="*/ 0 w 11579113"/>
              <a:gd name="connsiteY64" fmla="*/ 733957 h 6116311"/>
              <a:gd name="connsiteX65" fmla="*/ 0 w 11579113"/>
              <a:gd name="connsiteY65" fmla="*/ 0 h 6116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1579113" h="6116311" fill="none" extrusionOk="0">
                <a:moveTo>
                  <a:pt x="0" y="0"/>
                </a:moveTo>
                <a:cubicBezTo>
                  <a:pt x="211184" y="-7188"/>
                  <a:pt x="352768" y="16008"/>
                  <a:pt x="463165" y="0"/>
                </a:cubicBezTo>
                <a:cubicBezTo>
                  <a:pt x="573563" y="-16008"/>
                  <a:pt x="915224" y="76539"/>
                  <a:pt x="1273702" y="0"/>
                </a:cubicBezTo>
                <a:cubicBezTo>
                  <a:pt x="1632180" y="-76539"/>
                  <a:pt x="1416597" y="22020"/>
                  <a:pt x="1505285" y="0"/>
                </a:cubicBezTo>
                <a:cubicBezTo>
                  <a:pt x="1593973" y="-22020"/>
                  <a:pt x="2016895" y="36624"/>
                  <a:pt x="2200031" y="0"/>
                </a:cubicBezTo>
                <a:cubicBezTo>
                  <a:pt x="2383167" y="-36624"/>
                  <a:pt x="2726031" y="63600"/>
                  <a:pt x="2894778" y="0"/>
                </a:cubicBezTo>
                <a:cubicBezTo>
                  <a:pt x="3063525" y="-63600"/>
                  <a:pt x="3405338" y="64977"/>
                  <a:pt x="3589525" y="0"/>
                </a:cubicBezTo>
                <a:cubicBezTo>
                  <a:pt x="3773712" y="-64977"/>
                  <a:pt x="3711509" y="20441"/>
                  <a:pt x="3821107" y="0"/>
                </a:cubicBezTo>
                <a:cubicBezTo>
                  <a:pt x="3930705" y="-20441"/>
                  <a:pt x="4134653" y="49812"/>
                  <a:pt x="4284272" y="0"/>
                </a:cubicBezTo>
                <a:cubicBezTo>
                  <a:pt x="4433891" y="-49812"/>
                  <a:pt x="4752068" y="73156"/>
                  <a:pt x="5094810" y="0"/>
                </a:cubicBezTo>
                <a:cubicBezTo>
                  <a:pt x="5437552" y="-73156"/>
                  <a:pt x="5601192" y="16230"/>
                  <a:pt x="5905348" y="0"/>
                </a:cubicBezTo>
                <a:cubicBezTo>
                  <a:pt x="6209504" y="-16230"/>
                  <a:pt x="6434616" y="20340"/>
                  <a:pt x="6715886" y="0"/>
                </a:cubicBezTo>
                <a:cubicBezTo>
                  <a:pt x="6997156" y="-20340"/>
                  <a:pt x="6979468" y="12340"/>
                  <a:pt x="7063259" y="0"/>
                </a:cubicBezTo>
                <a:cubicBezTo>
                  <a:pt x="7147050" y="-12340"/>
                  <a:pt x="7573227" y="61690"/>
                  <a:pt x="7873797" y="0"/>
                </a:cubicBezTo>
                <a:cubicBezTo>
                  <a:pt x="8174367" y="-61690"/>
                  <a:pt x="8010801" y="16468"/>
                  <a:pt x="8105379" y="0"/>
                </a:cubicBezTo>
                <a:cubicBezTo>
                  <a:pt x="8199957" y="-16468"/>
                  <a:pt x="8498340" y="34495"/>
                  <a:pt x="8684335" y="0"/>
                </a:cubicBezTo>
                <a:cubicBezTo>
                  <a:pt x="8870330" y="-34495"/>
                  <a:pt x="9092670" y="47210"/>
                  <a:pt x="9494873" y="0"/>
                </a:cubicBezTo>
                <a:cubicBezTo>
                  <a:pt x="9897076" y="-47210"/>
                  <a:pt x="9796464" y="41524"/>
                  <a:pt x="9958037" y="0"/>
                </a:cubicBezTo>
                <a:cubicBezTo>
                  <a:pt x="10119610" y="-41524"/>
                  <a:pt x="10123961" y="3979"/>
                  <a:pt x="10189619" y="0"/>
                </a:cubicBezTo>
                <a:cubicBezTo>
                  <a:pt x="10255277" y="-3979"/>
                  <a:pt x="10330105" y="1994"/>
                  <a:pt x="10421202" y="0"/>
                </a:cubicBezTo>
                <a:cubicBezTo>
                  <a:pt x="10512299" y="-1994"/>
                  <a:pt x="11161710" y="131960"/>
                  <a:pt x="11579113" y="0"/>
                </a:cubicBezTo>
                <a:cubicBezTo>
                  <a:pt x="11651403" y="229353"/>
                  <a:pt x="11528072" y="521674"/>
                  <a:pt x="11579113" y="678354"/>
                </a:cubicBezTo>
                <a:cubicBezTo>
                  <a:pt x="11630154" y="835034"/>
                  <a:pt x="11532475" y="1028574"/>
                  <a:pt x="11579113" y="1295546"/>
                </a:cubicBezTo>
                <a:cubicBezTo>
                  <a:pt x="11625751" y="1562518"/>
                  <a:pt x="11567490" y="1777526"/>
                  <a:pt x="11579113" y="1912737"/>
                </a:cubicBezTo>
                <a:cubicBezTo>
                  <a:pt x="11590736" y="2047948"/>
                  <a:pt x="11573904" y="2330236"/>
                  <a:pt x="11579113" y="2468766"/>
                </a:cubicBezTo>
                <a:cubicBezTo>
                  <a:pt x="11584322" y="2607296"/>
                  <a:pt x="11540803" y="2699136"/>
                  <a:pt x="11579113" y="2841304"/>
                </a:cubicBezTo>
                <a:cubicBezTo>
                  <a:pt x="11617423" y="2983472"/>
                  <a:pt x="11542022" y="3223136"/>
                  <a:pt x="11579113" y="3336170"/>
                </a:cubicBezTo>
                <a:cubicBezTo>
                  <a:pt x="11616204" y="3449204"/>
                  <a:pt x="11550484" y="3657571"/>
                  <a:pt x="11579113" y="3831035"/>
                </a:cubicBezTo>
                <a:cubicBezTo>
                  <a:pt x="11607742" y="4004499"/>
                  <a:pt x="11508795" y="4210675"/>
                  <a:pt x="11579113" y="4509389"/>
                </a:cubicBezTo>
                <a:cubicBezTo>
                  <a:pt x="11649431" y="4808103"/>
                  <a:pt x="11509363" y="4927381"/>
                  <a:pt x="11579113" y="5126581"/>
                </a:cubicBezTo>
                <a:cubicBezTo>
                  <a:pt x="11648863" y="5325781"/>
                  <a:pt x="11577724" y="5770459"/>
                  <a:pt x="11579113" y="6116311"/>
                </a:cubicBezTo>
                <a:cubicBezTo>
                  <a:pt x="11462516" y="6146514"/>
                  <a:pt x="11298404" y="6073345"/>
                  <a:pt x="11115948" y="6116311"/>
                </a:cubicBezTo>
                <a:cubicBezTo>
                  <a:pt x="10933493" y="6159277"/>
                  <a:pt x="10638434" y="6071786"/>
                  <a:pt x="10421202" y="6116311"/>
                </a:cubicBezTo>
                <a:cubicBezTo>
                  <a:pt x="10203970" y="6160836"/>
                  <a:pt x="10146376" y="6095101"/>
                  <a:pt x="10073828" y="6116311"/>
                </a:cubicBezTo>
                <a:cubicBezTo>
                  <a:pt x="10001280" y="6137521"/>
                  <a:pt x="9915144" y="6092668"/>
                  <a:pt x="9842246" y="6116311"/>
                </a:cubicBezTo>
                <a:cubicBezTo>
                  <a:pt x="9769348" y="6139954"/>
                  <a:pt x="9578116" y="6075513"/>
                  <a:pt x="9494873" y="6116311"/>
                </a:cubicBezTo>
                <a:cubicBezTo>
                  <a:pt x="9411630" y="6157109"/>
                  <a:pt x="8926520" y="6020483"/>
                  <a:pt x="8684335" y="6116311"/>
                </a:cubicBezTo>
                <a:cubicBezTo>
                  <a:pt x="8442150" y="6212139"/>
                  <a:pt x="8432526" y="6101231"/>
                  <a:pt x="8336961" y="6116311"/>
                </a:cubicBezTo>
                <a:cubicBezTo>
                  <a:pt x="8241396" y="6131391"/>
                  <a:pt x="8060780" y="6075776"/>
                  <a:pt x="7873797" y="6116311"/>
                </a:cubicBezTo>
                <a:cubicBezTo>
                  <a:pt x="7686814" y="6156846"/>
                  <a:pt x="7473551" y="6063267"/>
                  <a:pt x="7294841" y="6116311"/>
                </a:cubicBezTo>
                <a:cubicBezTo>
                  <a:pt x="7116131" y="6169355"/>
                  <a:pt x="6942810" y="6063436"/>
                  <a:pt x="6831677" y="6116311"/>
                </a:cubicBezTo>
                <a:cubicBezTo>
                  <a:pt x="6720544" y="6169186"/>
                  <a:pt x="6637790" y="6098326"/>
                  <a:pt x="6484303" y="6116311"/>
                </a:cubicBezTo>
                <a:cubicBezTo>
                  <a:pt x="6330816" y="6134296"/>
                  <a:pt x="6024424" y="6068603"/>
                  <a:pt x="5789557" y="6116311"/>
                </a:cubicBezTo>
                <a:cubicBezTo>
                  <a:pt x="5554690" y="6164019"/>
                  <a:pt x="5549246" y="6110330"/>
                  <a:pt x="5442183" y="6116311"/>
                </a:cubicBezTo>
                <a:cubicBezTo>
                  <a:pt x="5335120" y="6122292"/>
                  <a:pt x="5128455" y="6062984"/>
                  <a:pt x="4979019" y="6116311"/>
                </a:cubicBezTo>
                <a:cubicBezTo>
                  <a:pt x="4829583" y="6169638"/>
                  <a:pt x="4474590" y="6064240"/>
                  <a:pt x="4284272" y="6116311"/>
                </a:cubicBezTo>
                <a:cubicBezTo>
                  <a:pt x="4093954" y="6168382"/>
                  <a:pt x="4014046" y="6106042"/>
                  <a:pt x="3821107" y="6116311"/>
                </a:cubicBezTo>
                <a:cubicBezTo>
                  <a:pt x="3628168" y="6126580"/>
                  <a:pt x="3313952" y="6091332"/>
                  <a:pt x="3126361" y="6116311"/>
                </a:cubicBezTo>
                <a:cubicBezTo>
                  <a:pt x="2938770" y="6141290"/>
                  <a:pt x="2736077" y="6056017"/>
                  <a:pt x="2547405" y="6116311"/>
                </a:cubicBezTo>
                <a:cubicBezTo>
                  <a:pt x="2358733" y="6176605"/>
                  <a:pt x="2276919" y="6093717"/>
                  <a:pt x="2084240" y="6116311"/>
                </a:cubicBezTo>
                <a:cubicBezTo>
                  <a:pt x="1891561" y="6138905"/>
                  <a:pt x="1871154" y="6081467"/>
                  <a:pt x="1736867" y="6116311"/>
                </a:cubicBezTo>
                <a:cubicBezTo>
                  <a:pt x="1602580" y="6151155"/>
                  <a:pt x="1289793" y="6065282"/>
                  <a:pt x="926329" y="6116311"/>
                </a:cubicBezTo>
                <a:cubicBezTo>
                  <a:pt x="562865" y="6167340"/>
                  <a:pt x="700136" y="6110068"/>
                  <a:pt x="578956" y="6116311"/>
                </a:cubicBezTo>
                <a:cubicBezTo>
                  <a:pt x="457776" y="6122554"/>
                  <a:pt x="245221" y="6089167"/>
                  <a:pt x="0" y="6116311"/>
                </a:cubicBezTo>
                <a:cubicBezTo>
                  <a:pt x="-5911" y="5938793"/>
                  <a:pt x="1671" y="5845740"/>
                  <a:pt x="0" y="5682609"/>
                </a:cubicBezTo>
                <a:cubicBezTo>
                  <a:pt x="-1671" y="5519478"/>
                  <a:pt x="13340" y="5401526"/>
                  <a:pt x="0" y="5187744"/>
                </a:cubicBezTo>
                <a:cubicBezTo>
                  <a:pt x="-13340" y="4973963"/>
                  <a:pt x="79817" y="4684043"/>
                  <a:pt x="0" y="4509389"/>
                </a:cubicBezTo>
                <a:cubicBezTo>
                  <a:pt x="-79817" y="4334736"/>
                  <a:pt x="30944" y="4242899"/>
                  <a:pt x="0" y="4136850"/>
                </a:cubicBezTo>
                <a:cubicBezTo>
                  <a:pt x="-30944" y="4030801"/>
                  <a:pt x="35845" y="3884536"/>
                  <a:pt x="0" y="3764311"/>
                </a:cubicBezTo>
                <a:cubicBezTo>
                  <a:pt x="-35845" y="3644086"/>
                  <a:pt x="2025" y="3406076"/>
                  <a:pt x="0" y="3269446"/>
                </a:cubicBezTo>
                <a:cubicBezTo>
                  <a:pt x="-2025" y="3132817"/>
                  <a:pt x="27928" y="2996882"/>
                  <a:pt x="0" y="2835744"/>
                </a:cubicBezTo>
                <a:cubicBezTo>
                  <a:pt x="-27928" y="2674606"/>
                  <a:pt x="32492" y="2566160"/>
                  <a:pt x="0" y="2402042"/>
                </a:cubicBezTo>
                <a:cubicBezTo>
                  <a:pt x="-32492" y="2237924"/>
                  <a:pt x="15234" y="2082071"/>
                  <a:pt x="0" y="1784851"/>
                </a:cubicBezTo>
                <a:cubicBezTo>
                  <a:pt x="-15234" y="1487631"/>
                  <a:pt x="52961" y="1448579"/>
                  <a:pt x="0" y="1167659"/>
                </a:cubicBezTo>
                <a:cubicBezTo>
                  <a:pt x="-52961" y="886739"/>
                  <a:pt x="22495" y="889253"/>
                  <a:pt x="0" y="733957"/>
                </a:cubicBezTo>
                <a:cubicBezTo>
                  <a:pt x="-22495" y="578661"/>
                  <a:pt x="9277" y="185509"/>
                  <a:pt x="0" y="0"/>
                </a:cubicBezTo>
                <a:close/>
              </a:path>
              <a:path w="11579113" h="6116311" stroke="0" extrusionOk="0">
                <a:moveTo>
                  <a:pt x="0" y="0"/>
                </a:moveTo>
                <a:cubicBezTo>
                  <a:pt x="88826" y="-15949"/>
                  <a:pt x="183182" y="17290"/>
                  <a:pt x="231582" y="0"/>
                </a:cubicBezTo>
                <a:cubicBezTo>
                  <a:pt x="279982" y="-17290"/>
                  <a:pt x="399881" y="19427"/>
                  <a:pt x="463165" y="0"/>
                </a:cubicBezTo>
                <a:cubicBezTo>
                  <a:pt x="526449" y="-19427"/>
                  <a:pt x="979826" y="74106"/>
                  <a:pt x="1157911" y="0"/>
                </a:cubicBezTo>
                <a:cubicBezTo>
                  <a:pt x="1335996" y="-74106"/>
                  <a:pt x="1513248" y="26191"/>
                  <a:pt x="1621076" y="0"/>
                </a:cubicBezTo>
                <a:cubicBezTo>
                  <a:pt x="1728905" y="-26191"/>
                  <a:pt x="1853802" y="22164"/>
                  <a:pt x="2084240" y="0"/>
                </a:cubicBezTo>
                <a:cubicBezTo>
                  <a:pt x="2314678" y="-22164"/>
                  <a:pt x="2487917" y="40478"/>
                  <a:pt x="2778987" y="0"/>
                </a:cubicBezTo>
                <a:cubicBezTo>
                  <a:pt x="3070057" y="-40478"/>
                  <a:pt x="3378616" y="7982"/>
                  <a:pt x="3589525" y="0"/>
                </a:cubicBezTo>
                <a:cubicBezTo>
                  <a:pt x="3800434" y="-7982"/>
                  <a:pt x="3876150" y="7062"/>
                  <a:pt x="4052690" y="0"/>
                </a:cubicBezTo>
                <a:cubicBezTo>
                  <a:pt x="4229230" y="-7062"/>
                  <a:pt x="4541537" y="21069"/>
                  <a:pt x="4863227" y="0"/>
                </a:cubicBezTo>
                <a:cubicBezTo>
                  <a:pt x="5184917" y="-21069"/>
                  <a:pt x="5109719" y="35431"/>
                  <a:pt x="5326392" y="0"/>
                </a:cubicBezTo>
                <a:cubicBezTo>
                  <a:pt x="5543065" y="-35431"/>
                  <a:pt x="5683891" y="16074"/>
                  <a:pt x="5789557" y="0"/>
                </a:cubicBezTo>
                <a:cubicBezTo>
                  <a:pt x="5895223" y="-16074"/>
                  <a:pt x="6249533" y="39858"/>
                  <a:pt x="6368512" y="0"/>
                </a:cubicBezTo>
                <a:cubicBezTo>
                  <a:pt x="6487491" y="-39858"/>
                  <a:pt x="6519524" y="22403"/>
                  <a:pt x="6600094" y="0"/>
                </a:cubicBezTo>
                <a:cubicBezTo>
                  <a:pt x="6680664" y="-22403"/>
                  <a:pt x="6988766" y="45672"/>
                  <a:pt x="7179050" y="0"/>
                </a:cubicBezTo>
                <a:cubicBezTo>
                  <a:pt x="7369334" y="-45672"/>
                  <a:pt x="7412713" y="24067"/>
                  <a:pt x="7526423" y="0"/>
                </a:cubicBezTo>
                <a:cubicBezTo>
                  <a:pt x="7640133" y="-24067"/>
                  <a:pt x="8106151" y="25288"/>
                  <a:pt x="8336961" y="0"/>
                </a:cubicBezTo>
                <a:cubicBezTo>
                  <a:pt x="8567771" y="-25288"/>
                  <a:pt x="8972894" y="37154"/>
                  <a:pt x="9147499" y="0"/>
                </a:cubicBezTo>
                <a:cubicBezTo>
                  <a:pt x="9322104" y="-37154"/>
                  <a:pt x="9562777" y="31852"/>
                  <a:pt x="9958037" y="0"/>
                </a:cubicBezTo>
                <a:cubicBezTo>
                  <a:pt x="10353297" y="-31852"/>
                  <a:pt x="10160686" y="26711"/>
                  <a:pt x="10305411" y="0"/>
                </a:cubicBezTo>
                <a:cubicBezTo>
                  <a:pt x="10450136" y="-26711"/>
                  <a:pt x="10751816" y="16843"/>
                  <a:pt x="10884366" y="0"/>
                </a:cubicBezTo>
                <a:cubicBezTo>
                  <a:pt x="11016917" y="-16843"/>
                  <a:pt x="11390983" y="73053"/>
                  <a:pt x="11579113" y="0"/>
                </a:cubicBezTo>
                <a:cubicBezTo>
                  <a:pt x="11607322" y="307840"/>
                  <a:pt x="11526482" y="452496"/>
                  <a:pt x="11579113" y="678354"/>
                </a:cubicBezTo>
                <a:cubicBezTo>
                  <a:pt x="11631744" y="904212"/>
                  <a:pt x="11536830" y="945951"/>
                  <a:pt x="11579113" y="1173220"/>
                </a:cubicBezTo>
                <a:cubicBezTo>
                  <a:pt x="11621396" y="1400489"/>
                  <a:pt x="11537230" y="1499791"/>
                  <a:pt x="11579113" y="1790411"/>
                </a:cubicBezTo>
                <a:cubicBezTo>
                  <a:pt x="11620996" y="2081031"/>
                  <a:pt x="11546033" y="2243138"/>
                  <a:pt x="11579113" y="2468766"/>
                </a:cubicBezTo>
                <a:cubicBezTo>
                  <a:pt x="11612193" y="2694395"/>
                  <a:pt x="11519803" y="2839152"/>
                  <a:pt x="11579113" y="3147120"/>
                </a:cubicBezTo>
                <a:cubicBezTo>
                  <a:pt x="11638423" y="3455088"/>
                  <a:pt x="11559107" y="3445060"/>
                  <a:pt x="11579113" y="3580822"/>
                </a:cubicBezTo>
                <a:cubicBezTo>
                  <a:pt x="11599119" y="3716584"/>
                  <a:pt x="11578731" y="3951149"/>
                  <a:pt x="11579113" y="4136850"/>
                </a:cubicBezTo>
                <a:cubicBezTo>
                  <a:pt x="11579495" y="4322551"/>
                  <a:pt x="11534662" y="4432523"/>
                  <a:pt x="11579113" y="4631716"/>
                </a:cubicBezTo>
                <a:cubicBezTo>
                  <a:pt x="11623564" y="4830909"/>
                  <a:pt x="11522671" y="5069404"/>
                  <a:pt x="11579113" y="5310070"/>
                </a:cubicBezTo>
                <a:cubicBezTo>
                  <a:pt x="11635555" y="5550736"/>
                  <a:pt x="11578147" y="5721163"/>
                  <a:pt x="11579113" y="6116311"/>
                </a:cubicBezTo>
                <a:cubicBezTo>
                  <a:pt x="11507815" y="6117646"/>
                  <a:pt x="11365483" y="6083653"/>
                  <a:pt x="11231740" y="6116311"/>
                </a:cubicBezTo>
                <a:cubicBezTo>
                  <a:pt x="11097997" y="6148969"/>
                  <a:pt x="10959107" y="6086572"/>
                  <a:pt x="10884366" y="6116311"/>
                </a:cubicBezTo>
                <a:cubicBezTo>
                  <a:pt x="10809625" y="6146050"/>
                  <a:pt x="10566513" y="6053973"/>
                  <a:pt x="10305411" y="6116311"/>
                </a:cubicBezTo>
                <a:cubicBezTo>
                  <a:pt x="10044309" y="6178649"/>
                  <a:pt x="9881003" y="6054376"/>
                  <a:pt x="9494873" y="6116311"/>
                </a:cubicBezTo>
                <a:cubicBezTo>
                  <a:pt x="9108743" y="6178246"/>
                  <a:pt x="9061701" y="6095608"/>
                  <a:pt x="8915917" y="6116311"/>
                </a:cubicBezTo>
                <a:cubicBezTo>
                  <a:pt x="8770133" y="6137014"/>
                  <a:pt x="8414472" y="6025119"/>
                  <a:pt x="8105379" y="6116311"/>
                </a:cubicBezTo>
                <a:cubicBezTo>
                  <a:pt x="7796286" y="6207503"/>
                  <a:pt x="7564451" y="6089312"/>
                  <a:pt x="7410632" y="6116311"/>
                </a:cubicBezTo>
                <a:cubicBezTo>
                  <a:pt x="7256813" y="6143310"/>
                  <a:pt x="6928264" y="6091962"/>
                  <a:pt x="6715886" y="6116311"/>
                </a:cubicBezTo>
                <a:cubicBezTo>
                  <a:pt x="6503508" y="6140660"/>
                  <a:pt x="6323438" y="6053896"/>
                  <a:pt x="6136930" y="6116311"/>
                </a:cubicBezTo>
                <a:cubicBezTo>
                  <a:pt x="5950422" y="6178726"/>
                  <a:pt x="5607998" y="6049484"/>
                  <a:pt x="5442183" y="6116311"/>
                </a:cubicBezTo>
                <a:cubicBezTo>
                  <a:pt x="5276368" y="6183138"/>
                  <a:pt x="5316537" y="6088992"/>
                  <a:pt x="5210601" y="6116311"/>
                </a:cubicBezTo>
                <a:cubicBezTo>
                  <a:pt x="5104665" y="6143630"/>
                  <a:pt x="4790364" y="6057359"/>
                  <a:pt x="4400063" y="6116311"/>
                </a:cubicBezTo>
                <a:cubicBezTo>
                  <a:pt x="4009762" y="6175263"/>
                  <a:pt x="4023821" y="6039341"/>
                  <a:pt x="3705316" y="6116311"/>
                </a:cubicBezTo>
                <a:cubicBezTo>
                  <a:pt x="3386811" y="6193281"/>
                  <a:pt x="3495671" y="6079095"/>
                  <a:pt x="3357943" y="6116311"/>
                </a:cubicBezTo>
                <a:cubicBezTo>
                  <a:pt x="3220215" y="6153527"/>
                  <a:pt x="3157630" y="6086704"/>
                  <a:pt x="3010569" y="6116311"/>
                </a:cubicBezTo>
                <a:cubicBezTo>
                  <a:pt x="2863508" y="6145918"/>
                  <a:pt x="2801004" y="6081660"/>
                  <a:pt x="2663196" y="6116311"/>
                </a:cubicBezTo>
                <a:cubicBezTo>
                  <a:pt x="2525388" y="6150962"/>
                  <a:pt x="2261155" y="6082618"/>
                  <a:pt x="1968449" y="6116311"/>
                </a:cubicBezTo>
                <a:cubicBezTo>
                  <a:pt x="1675743" y="6150004"/>
                  <a:pt x="1679833" y="6076070"/>
                  <a:pt x="1505285" y="6116311"/>
                </a:cubicBezTo>
                <a:cubicBezTo>
                  <a:pt x="1330737" y="6156552"/>
                  <a:pt x="1054237" y="6060410"/>
                  <a:pt x="926329" y="6116311"/>
                </a:cubicBezTo>
                <a:cubicBezTo>
                  <a:pt x="798421" y="6172212"/>
                  <a:pt x="756481" y="6094574"/>
                  <a:pt x="694747" y="6116311"/>
                </a:cubicBezTo>
                <a:cubicBezTo>
                  <a:pt x="633013" y="6138048"/>
                  <a:pt x="200678" y="6080194"/>
                  <a:pt x="0" y="6116311"/>
                </a:cubicBezTo>
                <a:cubicBezTo>
                  <a:pt x="-55690" y="6005092"/>
                  <a:pt x="44806" y="5722978"/>
                  <a:pt x="0" y="5560283"/>
                </a:cubicBezTo>
                <a:cubicBezTo>
                  <a:pt x="-44806" y="5397588"/>
                  <a:pt x="40645" y="5236810"/>
                  <a:pt x="0" y="5126581"/>
                </a:cubicBezTo>
                <a:cubicBezTo>
                  <a:pt x="-40645" y="5016352"/>
                  <a:pt x="16633" y="4690347"/>
                  <a:pt x="0" y="4509389"/>
                </a:cubicBezTo>
                <a:cubicBezTo>
                  <a:pt x="-16633" y="4328431"/>
                  <a:pt x="34578" y="4194498"/>
                  <a:pt x="0" y="4014524"/>
                </a:cubicBezTo>
                <a:cubicBezTo>
                  <a:pt x="-34578" y="3834550"/>
                  <a:pt x="29608" y="3803884"/>
                  <a:pt x="0" y="3641985"/>
                </a:cubicBezTo>
                <a:cubicBezTo>
                  <a:pt x="-29608" y="3480086"/>
                  <a:pt x="6751" y="3108250"/>
                  <a:pt x="0" y="2963631"/>
                </a:cubicBezTo>
                <a:cubicBezTo>
                  <a:pt x="-6751" y="2819012"/>
                  <a:pt x="59294" y="2633142"/>
                  <a:pt x="0" y="2346439"/>
                </a:cubicBezTo>
                <a:cubicBezTo>
                  <a:pt x="-59294" y="2059736"/>
                  <a:pt x="8347" y="2126273"/>
                  <a:pt x="0" y="1912737"/>
                </a:cubicBezTo>
                <a:cubicBezTo>
                  <a:pt x="-8347" y="1699201"/>
                  <a:pt x="59251" y="1573066"/>
                  <a:pt x="0" y="1356709"/>
                </a:cubicBezTo>
                <a:cubicBezTo>
                  <a:pt x="-59251" y="1140352"/>
                  <a:pt x="2188" y="1142313"/>
                  <a:pt x="0" y="984170"/>
                </a:cubicBezTo>
                <a:cubicBezTo>
                  <a:pt x="-2188" y="826027"/>
                  <a:pt x="68511" y="393096"/>
                  <a:pt x="0" y="0"/>
                </a:cubicBezTo>
                <a:close/>
              </a:path>
            </a:pathLst>
          </a:custGeom>
          <a:ln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345581341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88843" y="626533"/>
            <a:ext cx="304800" cy="429768"/>
            <a:chOff x="215328" y="-46937"/>
            <a:chExt cx="304800" cy="2773841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228A770-C049-5A47-2102-108691D390DD}"/>
              </a:ext>
            </a:extLst>
          </p:cNvPr>
          <p:cNvSpPr txBox="1"/>
          <p:nvPr/>
        </p:nvSpPr>
        <p:spPr>
          <a:xfrm>
            <a:off x="6759621" y="5304521"/>
            <a:ext cx="479769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effectLst>
                <a:glow rad="127000">
                  <a:srgbClr val="FFC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309C92-AAFD-29B1-4FCD-8855599E7E18}"/>
              </a:ext>
            </a:extLst>
          </p:cNvPr>
          <p:cNvSpPr txBox="1"/>
          <p:nvPr/>
        </p:nvSpPr>
        <p:spPr>
          <a:xfrm>
            <a:off x="745516" y="624160"/>
            <a:ext cx="479769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effectLst>
                <a:glow rad="127000">
                  <a:srgbClr val="FFC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B33A9E-FFF2-5521-C8C5-CD3E4EAC46E5}"/>
              </a:ext>
            </a:extLst>
          </p:cNvPr>
          <p:cNvSpPr txBox="1"/>
          <p:nvPr/>
        </p:nvSpPr>
        <p:spPr>
          <a:xfrm>
            <a:off x="1298276" y="1828396"/>
            <a:ext cx="9996334" cy="3084022"/>
          </a:xfrm>
          <a:prstGeom prst="rect">
            <a:avLst/>
          </a:prstGeom>
          <a:noFill/>
          <a:ln w="76200">
            <a:solidFill>
              <a:srgbClr val="FFC000"/>
            </a:solidFill>
            <a:prstDash val="dashDot"/>
          </a:ln>
          <a:effectLst>
            <a:glow rad="101600">
              <a:srgbClr val="FFFF0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7435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E05BB62-7890-BB88-B18B-CCBF27860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5753" y="512233"/>
            <a:ext cx="10370723" cy="5833533"/>
          </a:xfrm>
          <a:prstGeom prst="rect">
            <a:avLst/>
          </a:prstGeom>
          <a:ln w="127000" cap="sq">
            <a:solidFill>
              <a:schemeClr val="accent5">
                <a:lumMod val="60000"/>
                <a:lumOff val="40000"/>
              </a:schemeClr>
            </a:solidFill>
            <a:prstDash val="sysDash"/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9C9ACB-84E7-27C9-02C5-75550D2D6F12}"/>
              </a:ext>
            </a:extLst>
          </p:cNvPr>
          <p:cNvSpPr txBox="1"/>
          <p:nvPr/>
        </p:nvSpPr>
        <p:spPr>
          <a:xfrm>
            <a:off x="841998" y="5246639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F8E0FB-78F9-6EA7-59EB-6CC69C9EE745}"/>
              </a:ext>
            </a:extLst>
          </p:cNvPr>
          <p:cNvSpPr txBox="1"/>
          <p:nvPr/>
        </p:nvSpPr>
        <p:spPr>
          <a:xfrm>
            <a:off x="748864" y="689520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155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43FACE4-CD7A-353C-ACA1-714DC68C3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7" b="9604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C2E1F4-B17A-D562-E049-42E5B4BF0B09}"/>
              </a:ext>
            </a:extLst>
          </p:cNvPr>
          <p:cNvSpPr txBox="1"/>
          <p:nvPr/>
        </p:nvSpPr>
        <p:spPr>
          <a:xfrm>
            <a:off x="651318" y="569844"/>
            <a:ext cx="4764423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50781-4B4F-04C6-4137-D9A365F3AF37}"/>
              </a:ext>
            </a:extLst>
          </p:cNvPr>
          <p:cNvSpPr txBox="1"/>
          <p:nvPr/>
        </p:nvSpPr>
        <p:spPr>
          <a:xfrm>
            <a:off x="6458989" y="5404581"/>
            <a:ext cx="488907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544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0C09DB1-D122-A24E-2B62-B3F6E7ADE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1" r="20044"/>
          <a:stretch/>
        </p:blipFill>
        <p:spPr>
          <a:xfrm>
            <a:off x="4101688" y="174567"/>
            <a:ext cx="7480928" cy="6384359"/>
          </a:xfrm>
          <a:custGeom>
            <a:avLst/>
            <a:gdLst>
              <a:gd name="connsiteX0" fmla="*/ 0 w 7480928"/>
              <a:gd name="connsiteY0" fmla="*/ 0 h 6384359"/>
              <a:gd name="connsiteX1" fmla="*/ 455657 w 7480928"/>
              <a:gd name="connsiteY1" fmla="*/ 0 h 6384359"/>
              <a:gd name="connsiteX2" fmla="*/ 986122 w 7480928"/>
              <a:gd name="connsiteY2" fmla="*/ 0 h 6384359"/>
              <a:gd name="connsiteX3" fmla="*/ 1441779 w 7480928"/>
              <a:gd name="connsiteY3" fmla="*/ 0 h 6384359"/>
              <a:gd name="connsiteX4" fmla="*/ 2271482 w 7480928"/>
              <a:gd name="connsiteY4" fmla="*/ 0 h 6384359"/>
              <a:gd name="connsiteX5" fmla="*/ 3026375 w 7480928"/>
              <a:gd name="connsiteY5" fmla="*/ 0 h 6384359"/>
              <a:gd name="connsiteX6" fmla="*/ 3781269 w 7480928"/>
              <a:gd name="connsiteY6" fmla="*/ 0 h 6384359"/>
              <a:gd name="connsiteX7" fmla="*/ 4236926 w 7480928"/>
              <a:gd name="connsiteY7" fmla="*/ 0 h 6384359"/>
              <a:gd name="connsiteX8" fmla="*/ 4767391 w 7480928"/>
              <a:gd name="connsiteY8" fmla="*/ 0 h 6384359"/>
              <a:gd name="connsiteX9" fmla="*/ 5372666 w 7480928"/>
              <a:gd name="connsiteY9" fmla="*/ 0 h 6384359"/>
              <a:gd name="connsiteX10" fmla="*/ 5828323 w 7480928"/>
              <a:gd name="connsiteY10" fmla="*/ 0 h 6384359"/>
              <a:gd name="connsiteX11" fmla="*/ 6658026 w 7480928"/>
              <a:gd name="connsiteY11" fmla="*/ 0 h 6384359"/>
              <a:gd name="connsiteX12" fmla="*/ 7480928 w 7480928"/>
              <a:gd name="connsiteY12" fmla="*/ 0 h 6384359"/>
              <a:gd name="connsiteX13" fmla="*/ 7480928 w 7480928"/>
              <a:gd name="connsiteY13" fmla="*/ 638436 h 6384359"/>
              <a:gd name="connsiteX14" fmla="*/ 7480928 w 7480928"/>
              <a:gd name="connsiteY14" fmla="*/ 1404559 h 6384359"/>
              <a:gd name="connsiteX15" fmla="*/ 7480928 w 7480928"/>
              <a:gd name="connsiteY15" fmla="*/ 1979151 h 6384359"/>
              <a:gd name="connsiteX16" fmla="*/ 7480928 w 7480928"/>
              <a:gd name="connsiteY16" fmla="*/ 2617587 h 6384359"/>
              <a:gd name="connsiteX17" fmla="*/ 7480928 w 7480928"/>
              <a:gd name="connsiteY17" fmla="*/ 3319867 h 6384359"/>
              <a:gd name="connsiteX18" fmla="*/ 7480928 w 7480928"/>
              <a:gd name="connsiteY18" fmla="*/ 3830615 h 6384359"/>
              <a:gd name="connsiteX19" fmla="*/ 7480928 w 7480928"/>
              <a:gd name="connsiteY19" fmla="*/ 4532895 h 6384359"/>
              <a:gd name="connsiteX20" fmla="*/ 7480928 w 7480928"/>
              <a:gd name="connsiteY20" fmla="*/ 5171331 h 6384359"/>
              <a:gd name="connsiteX21" fmla="*/ 7480928 w 7480928"/>
              <a:gd name="connsiteY21" fmla="*/ 6384359 h 6384359"/>
              <a:gd name="connsiteX22" fmla="*/ 6726034 w 7480928"/>
              <a:gd name="connsiteY22" fmla="*/ 6384359 h 6384359"/>
              <a:gd name="connsiteX23" fmla="*/ 5971141 w 7480928"/>
              <a:gd name="connsiteY23" fmla="*/ 6384359 h 6384359"/>
              <a:gd name="connsiteX24" fmla="*/ 5440675 w 7480928"/>
              <a:gd name="connsiteY24" fmla="*/ 6384359 h 6384359"/>
              <a:gd name="connsiteX25" fmla="*/ 4610972 w 7480928"/>
              <a:gd name="connsiteY25" fmla="*/ 6384359 h 6384359"/>
              <a:gd name="connsiteX26" fmla="*/ 4080506 w 7480928"/>
              <a:gd name="connsiteY26" fmla="*/ 6384359 h 6384359"/>
              <a:gd name="connsiteX27" fmla="*/ 3624850 w 7480928"/>
              <a:gd name="connsiteY27" fmla="*/ 6384359 h 6384359"/>
              <a:gd name="connsiteX28" fmla="*/ 3094384 w 7480928"/>
              <a:gd name="connsiteY28" fmla="*/ 6384359 h 6384359"/>
              <a:gd name="connsiteX29" fmla="*/ 2264681 w 7480928"/>
              <a:gd name="connsiteY29" fmla="*/ 6384359 h 6384359"/>
              <a:gd name="connsiteX30" fmla="*/ 1434978 w 7480928"/>
              <a:gd name="connsiteY30" fmla="*/ 6384359 h 6384359"/>
              <a:gd name="connsiteX31" fmla="*/ 680084 w 7480928"/>
              <a:gd name="connsiteY31" fmla="*/ 6384359 h 6384359"/>
              <a:gd name="connsiteX32" fmla="*/ 0 w 7480928"/>
              <a:gd name="connsiteY32" fmla="*/ 6384359 h 6384359"/>
              <a:gd name="connsiteX33" fmla="*/ 0 w 7480928"/>
              <a:gd name="connsiteY33" fmla="*/ 5873610 h 6384359"/>
              <a:gd name="connsiteX34" fmla="*/ 0 w 7480928"/>
              <a:gd name="connsiteY34" fmla="*/ 5299018 h 6384359"/>
              <a:gd name="connsiteX35" fmla="*/ 0 w 7480928"/>
              <a:gd name="connsiteY35" fmla="*/ 4660582 h 6384359"/>
              <a:gd name="connsiteX36" fmla="*/ 0 w 7480928"/>
              <a:gd name="connsiteY36" fmla="*/ 4149833 h 6384359"/>
              <a:gd name="connsiteX37" fmla="*/ 0 w 7480928"/>
              <a:gd name="connsiteY37" fmla="*/ 3447554 h 6384359"/>
              <a:gd name="connsiteX38" fmla="*/ 0 w 7480928"/>
              <a:gd name="connsiteY38" fmla="*/ 2809118 h 6384359"/>
              <a:gd name="connsiteX39" fmla="*/ 0 w 7480928"/>
              <a:gd name="connsiteY39" fmla="*/ 2234526 h 6384359"/>
              <a:gd name="connsiteX40" fmla="*/ 0 w 7480928"/>
              <a:gd name="connsiteY40" fmla="*/ 1596090 h 6384359"/>
              <a:gd name="connsiteX41" fmla="*/ 0 w 7480928"/>
              <a:gd name="connsiteY41" fmla="*/ 893810 h 6384359"/>
              <a:gd name="connsiteX42" fmla="*/ 0 w 7480928"/>
              <a:gd name="connsiteY42" fmla="*/ 0 h 6384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480928" h="6384359" fill="none" extrusionOk="0">
                <a:moveTo>
                  <a:pt x="0" y="0"/>
                </a:moveTo>
                <a:cubicBezTo>
                  <a:pt x="201178" y="5785"/>
                  <a:pt x="340007" y="-17148"/>
                  <a:pt x="455657" y="0"/>
                </a:cubicBezTo>
                <a:cubicBezTo>
                  <a:pt x="571307" y="17148"/>
                  <a:pt x="789421" y="13259"/>
                  <a:pt x="986122" y="0"/>
                </a:cubicBezTo>
                <a:cubicBezTo>
                  <a:pt x="1182823" y="-13259"/>
                  <a:pt x="1302899" y="3294"/>
                  <a:pt x="1441779" y="0"/>
                </a:cubicBezTo>
                <a:cubicBezTo>
                  <a:pt x="1580659" y="-3294"/>
                  <a:pt x="1977666" y="19946"/>
                  <a:pt x="2271482" y="0"/>
                </a:cubicBezTo>
                <a:cubicBezTo>
                  <a:pt x="2565298" y="-19946"/>
                  <a:pt x="2683328" y="-18619"/>
                  <a:pt x="3026375" y="0"/>
                </a:cubicBezTo>
                <a:cubicBezTo>
                  <a:pt x="3369422" y="18619"/>
                  <a:pt x="3523971" y="29361"/>
                  <a:pt x="3781269" y="0"/>
                </a:cubicBezTo>
                <a:cubicBezTo>
                  <a:pt x="4038567" y="-29361"/>
                  <a:pt x="4134666" y="20186"/>
                  <a:pt x="4236926" y="0"/>
                </a:cubicBezTo>
                <a:cubicBezTo>
                  <a:pt x="4339186" y="-20186"/>
                  <a:pt x="4629221" y="5229"/>
                  <a:pt x="4767391" y="0"/>
                </a:cubicBezTo>
                <a:cubicBezTo>
                  <a:pt x="4905561" y="-5229"/>
                  <a:pt x="5207306" y="-16455"/>
                  <a:pt x="5372666" y="0"/>
                </a:cubicBezTo>
                <a:cubicBezTo>
                  <a:pt x="5538027" y="16455"/>
                  <a:pt x="5662890" y="8139"/>
                  <a:pt x="5828323" y="0"/>
                </a:cubicBezTo>
                <a:cubicBezTo>
                  <a:pt x="5993756" y="-8139"/>
                  <a:pt x="6307854" y="10336"/>
                  <a:pt x="6658026" y="0"/>
                </a:cubicBezTo>
                <a:cubicBezTo>
                  <a:pt x="7008198" y="-10336"/>
                  <a:pt x="7299405" y="39992"/>
                  <a:pt x="7480928" y="0"/>
                </a:cubicBezTo>
                <a:cubicBezTo>
                  <a:pt x="7498036" y="273629"/>
                  <a:pt x="7480617" y="496410"/>
                  <a:pt x="7480928" y="638436"/>
                </a:cubicBezTo>
                <a:cubicBezTo>
                  <a:pt x="7481239" y="780462"/>
                  <a:pt x="7483119" y="1208290"/>
                  <a:pt x="7480928" y="1404559"/>
                </a:cubicBezTo>
                <a:cubicBezTo>
                  <a:pt x="7478737" y="1600828"/>
                  <a:pt x="7485697" y="1734052"/>
                  <a:pt x="7480928" y="1979151"/>
                </a:cubicBezTo>
                <a:cubicBezTo>
                  <a:pt x="7476159" y="2224250"/>
                  <a:pt x="7466292" y="2469006"/>
                  <a:pt x="7480928" y="2617587"/>
                </a:cubicBezTo>
                <a:cubicBezTo>
                  <a:pt x="7495564" y="2766168"/>
                  <a:pt x="7482332" y="3040502"/>
                  <a:pt x="7480928" y="3319867"/>
                </a:cubicBezTo>
                <a:cubicBezTo>
                  <a:pt x="7479524" y="3599232"/>
                  <a:pt x="7463976" y="3717439"/>
                  <a:pt x="7480928" y="3830615"/>
                </a:cubicBezTo>
                <a:cubicBezTo>
                  <a:pt x="7497880" y="3943791"/>
                  <a:pt x="7485266" y="4216694"/>
                  <a:pt x="7480928" y="4532895"/>
                </a:cubicBezTo>
                <a:cubicBezTo>
                  <a:pt x="7476590" y="4849096"/>
                  <a:pt x="7510540" y="4959337"/>
                  <a:pt x="7480928" y="5171331"/>
                </a:cubicBezTo>
                <a:cubicBezTo>
                  <a:pt x="7451316" y="5383325"/>
                  <a:pt x="7508849" y="5943745"/>
                  <a:pt x="7480928" y="6384359"/>
                </a:cubicBezTo>
                <a:cubicBezTo>
                  <a:pt x="7282638" y="6420585"/>
                  <a:pt x="6916061" y="6371175"/>
                  <a:pt x="6726034" y="6384359"/>
                </a:cubicBezTo>
                <a:cubicBezTo>
                  <a:pt x="6536007" y="6397543"/>
                  <a:pt x="6313070" y="6381725"/>
                  <a:pt x="5971141" y="6384359"/>
                </a:cubicBezTo>
                <a:cubicBezTo>
                  <a:pt x="5629212" y="6386993"/>
                  <a:pt x="5656057" y="6367438"/>
                  <a:pt x="5440675" y="6384359"/>
                </a:cubicBezTo>
                <a:cubicBezTo>
                  <a:pt x="5225293" y="6401280"/>
                  <a:pt x="4777656" y="6343484"/>
                  <a:pt x="4610972" y="6384359"/>
                </a:cubicBezTo>
                <a:cubicBezTo>
                  <a:pt x="4444288" y="6425234"/>
                  <a:pt x="4211200" y="6377484"/>
                  <a:pt x="4080506" y="6384359"/>
                </a:cubicBezTo>
                <a:cubicBezTo>
                  <a:pt x="3949812" y="6391234"/>
                  <a:pt x="3769570" y="6396080"/>
                  <a:pt x="3624850" y="6384359"/>
                </a:cubicBezTo>
                <a:cubicBezTo>
                  <a:pt x="3480130" y="6372638"/>
                  <a:pt x="3217346" y="6375712"/>
                  <a:pt x="3094384" y="6384359"/>
                </a:cubicBezTo>
                <a:cubicBezTo>
                  <a:pt x="2971422" y="6393006"/>
                  <a:pt x="2639305" y="6351937"/>
                  <a:pt x="2264681" y="6384359"/>
                </a:cubicBezTo>
                <a:cubicBezTo>
                  <a:pt x="1890057" y="6416781"/>
                  <a:pt x="1808676" y="6344263"/>
                  <a:pt x="1434978" y="6384359"/>
                </a:cubicBezTo>
                <a:cubicBezTo>
                  <a:pt x="1061280" y="6424455"/>
                  <a:pt x="1033208" y="6404859"/>
                  <a:pt x="680084" y="6384359"/>
                </a:cubicBezTo>
                <a:cubicBezTo>
                  <a:pt x="326960" y="6363859"/>
                  <a:pt x="266401" y="6375317"/>
                  <a:pt x="0" y="6384359"/>
                </a:cubicBezTo>
                <a:cubicBezTo>
                  <a:pt x="12652" y="6258378"/>
                  <a:pt x="20229" y="5976010"/>
                  <a:pt x="0" y="5873610"/>
                </a:cubicBezTo>
                <a:cubicBezTo>
                  <a:pt x="-20229" y="5771210"/>
                  <a:pt x="1497" y="5467413"/>
                  <a:pt x="0" y="5299018"/>
                </a:cubicBezTo>
                <a:cubicBezTo>
                  <a:pt x="-1497" y="5130623"/>
                  <a:pt x="-5539" y="4915705"/>
                  <a:pt x="0" y="4660582"/>
                </a:cubicBezTo>
                <a:cubicBezTo>
                  <a:pt x="5539" y="4405459"/>
                  <a:pt x="-16933" y="4288351"/>
                  <a:pt x="0" y="4149833"/>
                </a:cubicBezTo>
                <a:cubicBezTo>
                  <a:pt x="16933" y="4011315"/>
                  <a:pt x="-25294" y="3599800"/>
                  <a:pt x="0" y="3447554"/>
                </a:cubicBezTo>
                <a:cubicBezTo>
                  <a:pt x="25294" y="3295308"/>
                  <a:pt x="-15464" y="3070072"/>
                  <a:pt x="0" y="2809118"/>
                </a:cubicBezTo>
                <a:cubicBezTo>
                  <a:pt x="15464" y="2548164"/>
                  <a:pt x="27684" y="2383231"/>
                  <a:pt x="0" y="2234526"/>
                </a:cubicBezTo>
                <a:cubicBezTo>
                  <a:pt x="-27684" y="2085821"/>
                  <a:pt x="-26566" y="1862007"/>
                  <a:pt x="0" y="1596090"/>
                </a:cubicBezTo>
                <a:cubicBezTo>
                  <a:pt x="26566" y="1330173"/>
                  <a:pt x="-27900" y="1153232"/>
                  <a:pt x="0" y="893810"/>
                </a:cubicBezTo>
                <a:cubicBezTo>
                  <a:pt x="27900" y="634388"/>
                  <a:pt x="-32785" y="265906"/>
                  <a:pt x="0" y="0"/>
                </a:cubicBezTo>
                <a:close/>
              </a:path>
              <a:path w="7480928" h="6384359" stroke="0" extrusionOk="0">
                <a:moveTo>
                  <a:pt x="0" y="0"/>
                </a:moveTo>
                <a:cubicBezTo>
                  <a:pt x="195900" y="29303"/>
                  <a:pt x="566747" y="27531"/>
                  <a:pt x="829703" y="0"/>
                </a:cubicBezTo>
                <a:cubicBezTo>
                  <a:pt x="1092659" y="-27531"/>
                  <a:pt x="1134836" y="30132"/>
                  <a:pt x="1434978" y="0"/>
                </a:cubicBezTo>
                <a:cubicBezTo>
                  <a:pt x="1735120" y="-30132"/>
                  <a:pt x="2008204" y="-32764"/>
                  <a:pt x="2264681" y="0"/>
                </a:cubicBezTo>
                <a:cubicBezTo>
                  <a:pt x="2521158" y="32764"/>
                  <a:pt x="2755159" y="-27588"/>
                  <a:pt x="3019575" y="0"/>
                </a:cubicBezTo>
                <a:cubicBezTo>
                  <a:pt x="3283991" y="27588"/>
                  <a:pt x="3622850" y="17711"/>
                  <a:pt x="3774468" y="0"/>
                </a:cubicBezTo>
                <a:cubicBezTo>
                  <a:pt x="3926086" y="-17711"/>
                  <a:pt x="4238895" y="2019"/>
                  <a:pt x="4604171" y="0"/>
                </a:cubicBezTo>
                <a:cubicBezTo>
                  <a:pt x="4969447" y="-2019"/>
                  <a:pt x="5145025" y="-38930"/>
                  <a:pt x="5433874" y="0"/>
                </a:cubicBezTo>
                <a:cubicBezTo>
                  <a:pt x="5722723" y="38930"/>
                  <a:pt x="5676640" y="14601"/>
                  <a:pt x="5889531" y="0"/>
                </a:cubicBezTo>
                <a:cubicBezTo>
                  <a:pt x="6102422" y="-14601"/>
                  <a:pt x="6240096" y="3275"/>
                  <a:pt x="6419996" y="0"/>
                </a:cubicBezTo>
                <a:cubicBezTo>
                  <a:pt x="6599897" y="-3275"/>
                  <a:pt x="6699041" y="-3803"/>
                  <a:pt x="6875653" y="0"/>
                </a:cubicBezTo>
                <a:cubicBezTo>
                  <a:pt x="7052265" y="3803"/>
                  <a:pt x="7357857" y="-11314"/>
                  <a:pt x="7480928" y="0"/>
                </a:cubicBezTo>
                <a:cubicBezTo>
                  <a:pt x="7487838" y="379431"/>
                  <a:pt x="7462111" y="556480"/>
                  <a:pt x="7480928" y="766123"/>
                </a:cubicBezTo>
                <a:cubicBezTo>
                  <a:pt x="7499745" y="975766"/>
                  <a:pt x="7498658" y="1129629"/>
                  <a:pt x="7480928" y="1468403"/>
                </a:cubicBezTo>
                <a:cubicBezTo>
                  <a:pt x="7463198" y="1807177"/>
                  <a:pt x="7475774" y="2017716"/>
                  <a:pt x="7480928" y="2234526"/>
                </a:cubicBezTo>
                <a:cubicBezTo>
                  <a:pt x="7486082" y="2451336"/>
                  <a:pt x="7482699" y="2609570"/>
                  <a:pt x="7480928" y="2809118"/>
                </a:cubicBezTo>
                <a:cubicBezTo>
                  <a:pt x="7479157" y="3008666"/>
                  <a:pt x="7489240" y="3309797"/>
                  <a:pt x="7480928" y="3447554"/>
                </a:cubicBezTo>
                <a:cubicBezTo>
                  <a:pt x="7472616" y="3585311"/>
                  <a:pt x="7476499" y="3877786"/>
                  <a:pt x="7480928" y="4022146"/>
                </a:cubicBezTo>
                <a:cubicBezTo>
                  <a:pt x="7485357" y="4166506"/>
                  <a:pt x="7484573" y="4399559"/>
                  <a:pt x="7480928" y="4724426"/>
                </a:cubicBezTo>
                <a:cubicBezTo>
                  <a:pt x="7477283" y="5049293"/>
                  <a:pt x="7464623" y="5090787"/>
                  <a:pt x="7480928" y="5235174"/>
                </a:cubicBezTo>
                <a:cubicBezTo>
                  <a:pt x="7497233" y="5379561"/>
                  <a:pt x="7494511" y="5602929"/>
                  <a:pt x="7480928" y="5809767"/>
                </a:cubicBezTo>
                <a:cubicBezTo>
                  <a:pt x="7467345" y="6016605"/>
                  <a:pt x="7485464" y="6195095"/>
                  <a:pt x="7480928" y="6384359"/>
                </a:cubicBezTo>
                <a:cubicBezTo>
                  <a:pt x="7384891" y="6389585"/>
                  <a:pt x="7190649" y="6394449"/>
                  <a:pt x="7025271" y="6384359"/>
                </a:cubicBezTo>
                <a:cubicBezTo>
                  <a:pt x="6859893" y="6374269"/>
                  <a:pt x="6733167" y="6393998"/>
                  <a:pt x="6494806" y="6384359"/>
                </a:cubicBezTo>
                <a:cubicBezTo>
                  <a:pt x="6256446" y="6374720"/>
                  <a:pt x="6016475" y="6352437"/>
                  <a:pt x="5739912" y="6384359"/>
                </a:cubicBezTo>
                <a:cubicBezTo>
                  <a:pt x="5463349" y="6416281"/>
                  <a:pt x="5349361" y="6386313"/>
                  <a:pt x="5134637" y="6384359"/>
                </a:cubicBezTo>
                <a:cubicBezTo>
                  <a:pt x="4919914" y="6382405"/>
                  <a:pt x="4678757" y="6386577"/>
                  <a:pt x="4529362" y="6384359"/>
                </a:cubicBezTo>
                <a:cubicBezTo>
                  <a:pt x="4379967" y="6382141"/>
                  <a:pt x="4178111" y="6379249"/>
                  <a:pt x="3998896" y="6384359"/>
                </a:cubicBezTo>
                <a:cubicBezTo>
                  <a:pt x="3819681" y="6389469"/>
                  <a:pt x="3716122" y="6400112"/>
                  <a:pt x="3468430" y="6384359"/>
                </a:cubicBezTo>
                <a:cubicBezTo>
                  <a:pt x="3220738" y="6368606"/>
                  <a:pt x="3046897" y="6413715"/>
                  <a:pt x="2863155" y="6384359"/>
                </a:cubicBezTo>
                <a:cubicBezTo>
                  <a:pt x="2679414" y="6355003"/>
                  <a:pt x="2469304" y="6378329"/>
                  <a:pt x="2332689" y="6384359"/>
                </a:cubicBezTo>
                <a:cubicBezTo>
                  <a:pt x="2196074" y="6390389"/>
                  <a:pt x="1970835" y="6400010"/>
                  <a:pt x="1802224" y="6384359"/>
                </a:cubicBezTo>
                <a:cubicBezTo>
                  <a:pt x="1633614" y="6368708"/>
                  <a:pt x="1252777" y="6369811"/>
                  <a:pt x="1047330" y="6384359"/>
                </a:cubicBezTo>
                <a:cubicBezTo>
                  <a:pt x="841883" y="6398907"/>
                  <a:pt x="804971" y="6391967"/>
                  <a:pt x="591673" y="6384359"/>
                </a:cubicBezTo>
                <a:cubicBezTo>
                  <a:pt x="378375" y="6376751"/>
                  <a:pt x="167316" y="6395250"/>
                  <a:pt x="0" y="6384359"/>
                </a:cubicBezTo>
                <a:cubicBezTo>
                  <a:pt x="5927" y="6137701"/>
                  <a:pt x="-27379" y="5849743"/>
                  <a:pt x="0" y="5618236"/>
                </a:cubicBezTo>
                <a:cubicBezTo>
                  <a:pt x="27379" y="5386729"/>
                  <a:pt x="-339" y="5350543"/>
                  <a:pt x="0" y="5107487"/>
                </a:cubicBezTo>
                <a:cubicBezTo>
                  <a:pt x="339" y="4864431"/>
                  <a:pt x="-7484" y="4596728"/>
                  <a:pt x="0" y="4341364"/>
                </a:cubicBezTo>
                <a:cubicBezTo>
                  <a:pt x="7484" y="4086000"/>
                  <a:pt x="6941" y="3895148"/>
                  <a:pt x="0" y="3575241"/>
                </a:cubicBezTo>
                <a:cubicBezTo>
                  <a:pt x="-6941" y="3255334"/>
                  <a:pt x="-33037" y="3092581"/>
                  <a:pt x="0" y="2872962"/>
                </a:cubicBezTo>
                <a:cubicBezTo>
                  <a:pt x="33037" y="2653343"/>
                  <a:pt x="15351" y="2607438"/>
                  <a:pt x="0" y="2362213"/>
                </a:cubicBezTo>
                <a:cubicBezTo>
                  <a:pt x="-15351" y="2116988"/>
                  <a:pt x="3038" y="2027637"/>
                  <a:pt x="0" y="1851464"/>
                </a:cubicBezTo>
                <a:cubicBezTo>
                  <a:pt x="-3038" y="1675291"/>
                  <a:pt x="29715" y="1520546"/>
                  <a:pt x="0" y="1213028"/>
                </a:cubicBezTo>
                <a:cubicBezTo>
                  <a:pt x="-29715" y="905510"/>
                  <a:pt x="4285" y="868877"/>
                  <a:pt x="0" y="638436"/>
                </a:cubicBezTo>
                <a:cubicBezTo>
                  <a:pt x="-4285" y="407995"/>
                  <a:pt x="29020" y="135157"/>
                  <a:pt x="0" y="0"/>
                </a:cubicBezTo>
                <a:close/>
              </a:path>
            </a:pathLst>
          </a:custGeom>
          <a:ln w="76200">
            <a:solidFill>
              <a:srgbClr val="7030A0"/>
            </a:solidFill>
            <a:extLst>
              <a:ext uri="{C807C97D-BFC1-408E-A445-0C87EB9F89A2}">
                <ask:lineSketchStyleProps xmlns:ask="http://schemas.microsoft.com/office/drawing/2018/sketchyshapes" sd="2820157254"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92000" h="6858000">
                        <a:moveTo>
                          <a:pt x="0" y="0"/>
                        </a:moveTo>
                        <a:lnTo>
                          <a:pt x="12192000" y="0"/>
                        </a:lnTo>
                        <a:lnTo>
                          <a:pt x="121920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5" name="Freeform: Shape 2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4B321A2-B704-F9A9-5CDA-2868CE526AB5}"/>
              </a:ext>
            </a:extLst>
          </p:cNvPr>
          <p:cNvSpPr txBox="1"/>
          <p:nvPr/>
        </p:nvSpPr>
        <p:spPr>
          <a:xfrm>
            <a:off x="427131" y="5703839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A39E3B-152E-F3F1-C51D-F1E2F1509B1C}"/>
              </a:ext>
            </a:extLst>
          </p:cNvPr>
          <p:cNvSpPr txBox="1"/>
          <p:nvPr/>
        </p:nvSpPr>
        <p:spPr>
          <a:xfrm>
            <a:off x="325799" y="276281"/>
            <a:ext cx="442196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CC00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CC00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8065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3718E4A4-883D-24E0-5C0F-E907044FF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3"/>
          <a:stretch/>
        </p:blipFill>
        <p:spPr>
          <a:xfrm>
            <a:off x="3779520" y="901974"/>
            <a:ext cx="7809653" cy="5204449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8360D-43D2-EB41-430A-817BF8284729}"/>
              </a:ext>
            </a:extLst>
          </p:cNvPr>
          <p:cNvSpPr txBox="1"/>
          <p:nvPr/>
        </p:nvSpPr>
        <p:spPr>
          <a:xfrm>
            <a:off x="456252" y="5721702"/>
            <a:ext cx="479769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effectLst>
                <a:glow rad="127000">
                  <a:srgbClr val="FFC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917E8-9F1A-CE25-D232-6E62F62B5927}"/>
              </a:ext>
            </a:extLst>
          </p:cNvPr>
          <p:cNvSpPr txBox="1"/>
          <p:nvPr/>
        </p:nvSpPr>
        <p:spPr>
          <a:xfrm>
            <a:off x="456252" y="517254"/>
            <a:ext cx="479769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1128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A5B137E7-633F-7DAB-6545-7EE8A12E42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" r="18606" b="-1"/>
          <a:stretch/>
        </p:blipFill>
        <p:spPr>
          <a:xfrm>
            <a:off x="3832694" y="253538"/>
            <a:ext cx="7695047" cy="6350924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65" name="Freeform: Shape 64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6" name="Freeform: Shape 65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63" name="Freeform: Shape 62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Freeform: Shape 63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ABEA5F9-D34F-1013-700F-A662EF4D197C}"/>
              </a:ext>
            </a:extLst>
          </p:cNvPr>
          <p:cNvSpPr txBox="1"/>
          <p:nvPr/>
        </p:nvSpPr>
        <p:spPr>
          <a:xfrm>
            <a:off x="441166" y="5703839"/>
            <a:ext cx="479769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effectLst>
                <a:glow rad="127000">
                  <a:srgbClr val="FFC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AF9F9-7DD7-037A-1309-9CD244D7DD3F}"/>
              </a:ext>
            </a:extLst>
          </p:cNvPr>
          <p:cNvSpPr txBox="1"/>
          <p:nvPr/>
        </p:nvSpPr>
        <p:spPr>
          <a:xfrm>
            <a:off x="408441" y="384720"/>
            <a:ext cx="479769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effectLst>
                <a:glow rad="127000">
                  <a:srgbClr val="FFC0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1792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D8D19A72-7B9B-42C7-25AB-D357F089C5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067DEB-7F66-8BB1-7467-A7D897650086}"/>
              </a:ext>
            </a:extLst>
          </p:cNvPr>
          <p:cNvSpPr txBox="1"/>
          <p:nvPr/>
        </p:nvSpPr>
        <p:spPr>
          <a:xfrm>
            <a:off x="637247" y="517254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775ADC-B17B-9A3B-AEE3-AD535E116971}"/>
              </a:ext>
            </a:extLst>
          </p:cNvPr>
          <p:cNvSpPr txBox="1"/>
          <p:nvPr/>
        </p:nvSpPr>
        <p:spPr>
          <a:xfrm>
            <a:off x="6733901" y="5485823"/>
            <a:ext cx="479769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effectLst>
                <a:glow rad="127000">
                  <a:srgbClr val="FFC0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665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0E47E1-1BEC-4F60-6DC0-D9B386C3E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08" b="36595"/>
          <a:stretch/>
        </p:blipFill>
        <p:spPr>
          <a:xfrm>
            <a:off x="1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141D57-99DC-B0DE-42E5-4C534E9B7E7B}"/>
              </a:ext>
            </a:extLst>
          </p:cNvPr>
          <p:cNvSpPr txBox="1"/>
          <p:nvPr/>
        </p:nvSpPr>
        <p:spPr>
          <a:xfrm>
            <a:off x="493377" y="453466"/>
            <a:ext cx="4764423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24398-93E4-A0C0-9A32-9DC284B0193C}"/>
              </a:ext>
            </a:extLst>
          </p:cNvPr>
          <p:cNvSpPr txBox="1"/>
          <p:nvPr/>
        </p:nvSpPr>
        <p:spPr>
          <a:xfrm>
            <a:off x="7215847" y="5673454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89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E66805-246A-CBA2-D1B7-CD9B27BD89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30" r="2" b="12939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1277372-4ED9-7494-431F-9441F527B6C8}"/>
              </a:ext>
            </a:extLst>
          </p:cNvPr>
          <p:cNvSpPr txBox="1"/>
          <p:nvPr/>
        </p:nvSpPr>
        <p:spPr>
          <a:xfrm>
            <a:off x="333101" y="304223"/>
            <a:ext cx="479769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0F21A-F2AB-F701-F7B6-F5BFA5B7770C}"/>
              </a:ext>
            </a:extLst>
          </p:cNvPr>
          <p:cNvSpPr txBox="1"/>
          <p:nvPr/>
        </p:nvSpPr>
        <p:spPr>
          <a:xfrm>
            <a:off x="378835" y="5562518"/>
            <a:ext cx="4692698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50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9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8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AEDCAE-2B21-9B51-BE46-92A7C3AD9DF6}"/>
              </a:ext>
            </a:extLst>
          </p:cNvPr>
          <p:cNvGrpSpPr/>
          <p:nvPr/>
        </p:nvGrpSpPr>
        <p:grpSpPr>
          <a:xfrm>
            <a:off x="634792" y="456038"/>
            <a:ext cx="10635123" cy="6018411"/>
            <a:chOff x="634792" y="456038"/>
            <a:chExt cx="10635123" cy="601841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FFDFFEF-C04B-45BC-9884-F77A4DC03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58" r="2492"/>
            <a:stretch/>
          </p:blipFill>
          <p:spPr>
            <a:xfrm>
              <a:off x="634792" y="634331"/>
              <a:ext cx="9453160" cy="5575322"/>
            </a:xfrm>
            <a:custGeom>
              <a:avLst/>
              <a:gdLst>
                <a:gd name="connsiteX0" fmla="*/ 0 w 9453160"/>
                <a:gd name="connsiteY0" fmla="*/ 0 h 5575322"/>
                <a:gd name="connsiteX1" fmla="*/ 307228 w 9453160"/>
                <a:gd name="connsiteY1" fmla="*/ 0 h 5575322"/>
                <a:gd name="connsiteX2" fmla="*/ 992582 w 9453160"/>
                <a:gd name="connsiteY2" fmla="*/ 0 h 5575322"/>
                <a:gd name="connsiteX3" fmla="*/ 1488873 w 9453160"/>
                <a:gd name="connsiteY3" fmla="*/ 0 h 5575322"/>
                <a:gd name="connsiteX4" fmla="*/ 1985164 w 9453160"/>
                <a:gd name="connsiteY4" fmla="*/ 0 h 5575322"/>
                <a:gd name="connsiteX5" fmla="*/ 2292391 w 9453160"/>
                <a:gd name="connsiteY5" fmla="*/ 0 h 5575322"/>
                <a:gd name="connsiteX6" fmla="*/ 2977745 w 9453160"/>
                <a:gd name="connsiteY6" fmla="*/ 0 h 5575322"/>
                <a:gd name="connsiteX7" fmla="*/ 3474036 w 9453160"/>
                <a:gd name="connsiteY7" fmla="*/ 0 h 5575322"/>
                <a:gd name="connsiteX8" fmla="*/ 3970327 w 9453160"/>
                <a:gd name="connsiteY8" fmla="*/ 0 h 5575322"/>
                <a:gd name="connsiteX9" fmla="*/ 4372087 w 9453160"/>
                <a:gd name="connsiteY9" fmla="*/ 0 h 5575322"/>
                <a:gd name="connsiteX10" fmla="*/ 5057441 w 9453160"/>
                <a:gd name="connsiteY10" fmla="*/ 0 h 5575322"/>
                <a:gd name="connsiteX11" fmla="*/ 5459200 w 9453160"/>
                <a:gd name="connsiteY11" fmla="*/ 0 h 5575322"/>
                <a:gd name="connsiteX12" fmla="*/ 5955491 w 9453160"/>
                <a:gd name="connsiteY12" fmla="*/ 0 h 5575322"/>
                <a:gd name="connsiteX13" fmla="*/ 6451782 w 9453160"/>
                <a:gd name="connsiteY13" fmla="*/ 0 h 5575322"/>
                <a:gd name="connsiteX14" fmla="*/ 7231667 w 9453160"/>
                <a:gd name="connsiteY14" fmla="*/ 0 h 5575322"/>
                <a:gd name="connsiteX15" fmla="*/ 7917021 w 9453160"/>
                <a:gd name="connsiteY15" fmla="*/ 0 h 5575322"/>
                <a:gd name="connsiteX16" fmla="*/ 8413312 w 9453160"/>
                <a:gd name="connsiteY16" fmla="*/ 0 h 5575322"/>
                <a:gd name="connsiteX17" fmla="*/ 8815072 w 9453160"/>
                <a:gd name="connsiteY17" fmla="*/ 0 h 5575322"/>
                <a:gd name="connsiteX18" fmla="*/ 9453160 w 9453160"/>
                <a:gd name="connsiteY18" fmla="*/ 0 h 5575322"/>
                <a:gd name="connsiteX19" fmla="*/ 9453160 w 9453160"/>
                <a:gd name="connsiteY19" fmla="*/ 446026 h 5575322"/>
                <a:gd name="connsiteX20" fmla="*/ 9453160 w 9453160"/>
                <a:gd name="connsiteY20" fmla="*/ 947805 h 5575322"/>
                <a:gd name="connsiteX21" fmla="*/ 9453160 w 9453160"/>
                <a:gd name="connsiteY21" fmla="*/ 1616843 h 5575322"/>
                <a:gd name="connsiteX22" fmla="*/ 9453160 w 9453160"/>
                <a:gd name="connsiteY22" fmla="*/ 2118622 h 5575322"/>
                <a:gd name="connsiteX23" fmla="*/ 9453160 w 9453160"/>
                <a:gd name="connsiteY23" fmla="*/ 2508895 h 5575322"/>
                <a:gd name="connsiteX24" fmla="*/ 9453160 w 9453160"/>
                <a:gd name="connsiteY24" fmla="*/ 2899167 h 5575322"/>
                <a:gd name="connsiteX25" fmla="*/ 9453160 w 9453160"/>
                <a:gd name="connsiteY25" fmla="*/ 3289440 h 5575322"/>
                <a:gd name="connsiteX26" fmla="*/ 9453160 w 9453160"/>
                <a:gd name="connsiteY26" fmla="*/ 3679713 h 5575322"/>
                <a:gd name="connsiteX27" fmla="*/ 9453160 w 9453160"/>
                <a:gd name="connsiteY27" fmla="*/ 4125738 h 5575322"/>
                <a:gd name="connsiteX28" fmla="*/ 9453160 w 9453160"/>
                <a:gd name="connsiteY28" fmla="*/ 4794777 h 5575322"/>
                <a:gd name="connsiteX29" fmla="*/ 9453160 w 9453160"/>
                <a:gd name="connsiteY29" fmla="*/ 5575322 h 5575322"/>
                <a:gd name="connsiteX30" fmla="*/ 9051401 w 9453160"/>
                <a:gd name="connsiteY30" fmla="*/ 5575322 h 5575322"/>
                <a:gd name="connsiteX31" fmla="*/ 8366047 w 9453160"/>
                <a:gd name="connsiteY31" fmla="*/ 5575322 h 5575322"/>
                <a:gd name="connsiteX32" fmla="*/ 7775224 w 9453160"/>
                <a:gd name="connsiteY32" fmla="*/ 5575322 h 5575322"/>
                <a:gd name="connsiteX33" fmla="*/ 7089870 w 9453160"/>
                <a:gd name="connsiteY33" fmla="*/ 5575322 h 5575322"/>
                <a:gd name="connsiteX34" fmla="*/ 6404516 w 9453160"/>
                <a:gd name="connsiteY34" fmla="*/ 5575322 h 5575322"/>
                <a:gd name="connsiteX35" fmla="*/ 6097288 w 9453160"/>
                <a:gd name="connsiteY35" fmla="*/ 5575322 h 5575322"/>
                <a:gd name="connsiteX36" fmla="*/ 5695529 w 9453160"/>
                <a:gd name="connsiteY36" fmla="*/ 5575322 h 5575322"/>
                <a:gd name="connsiteX37" fmla="*/ 5104706 w 9453160"/>
                <a:gd name="connsiteY37" fmla="*/ 5575322 h 5575322"/>
                <a:gd name="connsiteX38" fmla="*/ 4324821 w 9453160"/>
                <a:gd name="connsiteY38" fmla="*/ 5575322 h 5575322"/>
                <a:gd name="connsiteX39" fmla="*/ 3733998 w 9453160"/>
                <a:gd name="connsiteY39" fmla="*/ 5575322 h 5575322"/>
                <a:gd name="connsiteX40" fmla="*/ 2954113 w 9453160"/>
                <a:gd name="connsiteY40" fmla="*/ 5575322 h 5575322"/>
                <a:gd name="connsiteX41" fmla="*/ 2457822 w 9453160"/>
                <a:gd name="connsiteY41" fmla="*/ 5575322 h 5575322"/>
                <a:gd name="connsiteX42" fmla="*/ 2150594 w 9453160"/>
                <a:gd name="connsiteY42" fmla="*/ 5575322 h 5575322"/>
                <a:gd name="connsiteX43" fmla="*/ 1654303 w 9453160"/>
                <a:gd name="connsiteY43" fmla="*/ 5575322 h 5575322"/>
                <a:gd name="connsiteX44" fmla="*/ 1347075 w 9453160"/>
                <a:gd name="connsiteY44" fmla="*/ 5575322 h 5575322"/>
                <a:gd name="connsiteX45" fmla="*/ 945316 w 9453160"/>
                <a:gd name="connsiteY45" fmla="*/ 5575322 h 5575322"/>
                <a:gd name="connsiteX46" fmla="*/ 543557 w 9453160"/>
                <a:gd name="connsiteY46" fmla="*/ 5575322 h 5575322"/>
                <a:gd name="connsiteX47" fmla="*/ 0 w 9453160"/>
                <a:gd name="connsiteY47" fmla="*/ 5575322 h 5575322"/>
                <a:gd name="connsiteX48" fmla="*/ 0 w 9453160"/>
                <a:gd name="connsiteY48" fmla="*/ 5129296 h 5575322"/>
                <a:gd name="connsiteX49" fmla="*/ 0 w 9453160"/>
                <a:gd name="connsiteY49" fmla="*/ 4571764 h 5575322"/>
                <a:gd name="connsiteX50" fmla="*/ 0 w 9453160"/>
                <a:gd name="connsiteY50" fmla="*/ 3958479 h 5575322"/>
                <a:gd name="connsiteX51" fmla="*/ 0 w 9453160"/>
                <a:gd name="connsiteY51" fmla="*/ 3512453 h 5575322"/>
                <a:gd name="connsiteX52" fmla="*/ 0 w 9453160"/>
                <a:gd name="connsiteY52" fmla="*/ 2954921 h 5575322"/>
                <a:gd name="connsiteX53" fmla="*/ 0 w 9453160"/>
                <a:gd name="connsiteY53" fmla="*/ 2397388 h 5575322"/>
                <a:gd name="connsiteX54" fmla="*/ 0 w 9453160"/>
                <a:gd name="connsiteY54" fmla="*/ 1728350 h 5575322"/>
                <a:gd name="connsiteX55" fmla="*/ 0 w 9453160"/>
                <a:gd name="connsiteY55" fmla="*/ 1226571 h 5575322"/>
                <a:gd name="connsiteX56" fmla="*/ 0 w 9453160"/>
                <a:gd name="connsiteY56" fmla="*/ 780545 h 5575322"/>
                <a:gd name="connsiteX57" fmla="*/ 0 w 9453160"/>
                <a:gd name="connsiteY57" fmla="*/ 0 h 557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9453160" h="5575322" fill="none" extrusionOk="0">
                  <a:moveTo>
                    <a:pt x="0" y="0"/>
                  </a:moveTo>
                  <a:cubicBezTo>
                    <a:pt x="99392" y="-11484"/>
                    <a:pt x="164001" y="26446"/>
                    <a:pt x="307228" y="0"/>
                  </a:cubicBezTo>
                  <a:cubicBezTo>
                    <a:pt x="450455" y="-26446"/>
                    <a:pt x="714732" y="74081"/>
                    <a:pt x="992582" y="0"/>
                  </a:cubicBezTo>
                  <a:cubicBezTo>
                    <a:pt x="1270432" y="-74081"/>
                    <a:pt x="1379327" y="49050"/>
                    <a:pt x="1488873" y="0"/>
                  </a:cubicBezTo>
                  <a:cubicBezTo>
                    <a:pt x="1598419" y="-49050"/>
                    <a:pt x="1834083" y="48342"/>
                    <a:pt x="1985164" y="0"/>
                  </a:cubicBezTo>
                  <a:cubicBezTo>
                    <a:pt x="2136245" y="-48342"/>
                    <a:pt x="2223058" y="840"/>
                    <a:pt x="2292391" y="0"/>
                  </a:cubicBezTo>
                  <a:cubicBezTo>
                    <a:pt x="2361724" y="-840"/>
                    <a:pt x="2770669" y="18032"/>
                    <a:pt x="2977745" y="0"/>
                  </a:cubicBezTo>
                  <a:cubicBezTo>
                    <a:pt x="3184821" y="-18032"/>
                    <a:pt x="3309701" y="18034"/>
                    <a:pt x="3474036" y="0"/>
                  </a:cubicBezTo>
                  <a:cubicBezTo>
                    <a:pt x="3638371" y="-18034"/>
                    <a:pt x="3733449" y="5859"/>
                    <a:pt x="3970327" y="0"/>
                  </a:cubicBezTo>
                  <a:cubicBezTo>
                    <a:pt x="4207205" y="-5859"/>
                    <a:pt x="4270351" y="20087"/>
                    <a:pt x="4372087" y="0"/>
                  </a:cubicBezTo>
                  <a:cubicBezTo>
                    <a:pt x="4473823" y="-20087"/>
                    <a:pt x="4869419" y="65000"/>
                    <a:pt x="5057441" y="0"/>
                  </a:cubicBezTo>
                  <a:cubicBezTo>
                    <a:pt x="5245463" y="-65000"/>
                    <a:pt x="5352909" y="36408"/>
                    <a:pt x="5459200" y="0"/>
                  </a:cubicBezTo>
                  <a:cubicBezTo>
                    <a:pt x="5565491" y="-36408"/>
                    <a:pt x="5832911" y="7024"/>
                    <a:pt x="5955491" y="0"/>
                  </a:cubicBezTo>
                  <a:cubicBezTo>
                    <a:pt x="6078071" y="-7024"/>
                    <a:pt x="6324568" y="2323"/>
                    <a:pt x="6451782" y="0"/>
                  </a:cubicBezTo>
                  <a:cubicBezTo>
                    <a:pt x="6578996" y="-2323"/>
                    <a:pt x="7042258" y="35357"/>
                    <a:pt x="7231667" y="0"/>
                  </a:cubicBezTo>
                  <a:cubicBezTo>
                    <a:pt x="7421076" y="-35357"/>
                    <a:pt x="7765553" y="14019"/>
                    <a:pt x="7917021" y="0"/>
                  </a:cubicBezTo>
                  <a:cubicBezTo>
                    <a:pt x="8068489" y="-14019"/>
                    <a:pt x="8301243" y="32291"/>
                    <a:pt x="8413312" y="0"/>
                  </a:cubicBezTo>
                  <a:cubicBezTo>
                    <a:pt x="8525381" y="-32291"/>
                    <a:pt x="8734242" y="18767"/>
                    <a:pt x="8815072" y="0"/>
                  </a:cubicBezTo>
                  <a:cubicBezTo>
                    <a:pt x="8895902" y="-18767"/>
                    <a:pt x="9212217" y="8536"/>
                    <a:pt x="9453160" y="0"/>
                  </a:cubicBezTo>
                  <a:cubicBezTo>
                    <a:pt x="9460854" y="152780"/>
                    <a:pt x="9426271" y="295649"/>
                    <a:pt x="9453160" y="446026"/>
                  </a:cubicBezTo>
                  <a:cubicBezTo>
                    <a:pt x="9480049" y="596403"/>
                    <a:pt x="9446471" y="834322"/>
                    <a:pt x="9453160" y="947805"/>
                  </a:cubicBezTo>
                  <a:cubicBezTo>
                    <a:pt x="9459849" y="1061288"/>
                    <a:pt x="9439552" y="1453228"/>
                    <a:pt x="9453160" y="1616843"/>
                  </a:cubicBezTo>
                  <a:cubicBezTo>
                    <a:pt x="9466768" y="1780458"/>
                    <a:pt x="9438271" y="2000890"/>
                    <a:pt x="9453160" y="2118622"/>
                  </a:cubicBezTo>
                  <a:cubicBezTo>
                    <a:pt x="9468049" y="2236354"/>
                    <a:pt x="9435368" y="2427798"/>
                    <a:pt x="9453160" y="2508895"/>
                  </a:cubicBezTo>
                  <a:cubicBezTo>
                    <a:pt x="9470952" y="2589992"/>
                    <a:pt x="9432400" y="2741694"/>
                    <a:pt x="9453160" y="2899167"/>
                  </a:cubicBezTo>
                  <a:cubicBezTo>
                    <a:pt x="9473920" y="3056640"/>
                    <a:pt x="9439319" y="3188644"/>
                    <a:pt x="9453160" y="3289440"/>
                  </a:cubicBezTo>
                  <a:cubicBezTo>
                    <a:pt x="9467001" y="3390236"/>
                    <a:pt x="9422909" y="3526613"/>
                    <a:pt x="9453160" y="3679713"/>
                  </a:cubicBezTo>
                  <a:cubicBezTo>
                    <a:pt x="9483411" y="3832813"/>
                    <a:pt x="9443604" y="3925943"/>
                    <a:pt x="9453160" y="4125738"/>
                  </a:cubicBezTo>
                  <a:cubicBezTo>
                    <a:pt x="9462716" y="4325533"/>
                    <a:pt x="9395026" y="4513771"/>
                    <a:pt x="9453160" y="4794777"/>
                  </a:cubicBezTo>
                  <a:cubicBezTo>
                    <a:pt x="9511294" y="5075783"/>
                    <a:pt x="9416443" y="5306872"/>
                    <a:pt x="9453160" y="5575322"/>
                  </a:cubicBezTo>
                  <a:cubicBezTo>
                    <a:pt x="9274084" y="5622617"/>
                    <a:pt x="9180297" y="5552923"/>
                    <a:pt x="9051401" y="5575322"/>
                  </a:cubicBezTo>
                  <a:cubicBezTo>
                    <a:pt x="8922505" y="5597721"/>
                    <a:pt x="8632029" y="5535929"/>
                    <a:pt x="8366047" y="5575322"/>
                  </a:cubicBezTo>
                  <a:cubicBezTo>
                    <a:pt x="8100065" y="5614715"/>
                    <a:pt x="8042001" y="5574053"/>
                    <a:pt x="7775224" y="5575322"/>
                  </a:cubicBezTo>
                  <a:cubicBezTo>
                    <a:pt x="7508447" y="5576591"/>
                    <a:pt x="7325366" y="5548317"/>
                    <a:pt x="7089870" y="5575322"/>
                  </a:cubicBezTo>
                  <a:cubicBezTo>
                    <a:pt x="6854374" y="5602327"/>
                    <a:pt x="6614348" y="5529328"/>
                    <a:pt x="6404516" y="5575322"/>
                  </a:cubicBezTo>
                  <a:cubicBezTo>
                    <a:pt x="6194684" y="5621316"/>
                    <a:pt x="6203864" y="5545840"/>
                    <a:pt x="6097288" y="5575322"/>
                  </a:cubicBezTo>
                  <a:cubicBezTo>
                    <a:pt x="5990712" y="5604804"/>
                    <a:pt x="5814375" y="5538450"/>
                    <a:pt x="5695529" y="5575322"/>
                  </a:cubicBezTo>
                  <a:cubicBezTo>
                    <a:pt x="5576683" y="5612194"/>
                    <a:pt x="5301926" y="5523817"/>
                    <a:pt x="5104706" y="5575322"/>
                  </a:cubicBezTo>
                  <a:cubicBezTo>
                    <a:pt x="4907486" y="5626827"/>
                    <a:pt x="4624432" y="5540498"/>
                    <a:pt x="4324821" y="5575322"/>
                  </a:cubicBezTo>
                  <a:cubicBezTo>
                    <a:pt x="4025210" y="5610146"/>
                    <a:pt x="3916753" y="5554190"/>
                    <a:pt x="3733998" y="5575322"/>
                  </a:cubicBezTo>
                  <a:cubicBezTo>
                    <a:pt x="3551243" y="5596454"/>
                    <a:pt x="3161957" y="5482811"/>
                    <a:pt x="2954113" y="5575322"/>
                  </a:cubicBezTo>
                  <a:cubicBezTo>
                    <a:pt x="2746269" y="5667833"/>
                    <a:pt x="2644189" y="5539674"/>
                    <a:pt x="2457822" y="5575322"/>
                  </a:cubicBezTo>
                  <a:cubicBezTo>
                    <a:pt x="2271455" y="5610970"/>
                    <a:pt x="2232239" y="5569331"/>
                    <a:pt x="2150594" y="5575322"/>
                  </a:cubicBezTo>
                  <a:cubicBezTo>
                    <a:pt x="2068949" y="5581313"/>
                    <a:pt x="1861357" y="5569035"/>
                    <a:pt x="1654303" y="5575322"/>
                  </a:cubicBezTo>
                  <a:cubicBezTo>
                    <a:pt x="1447249" y="5581609"/>
                    <a:pt x="1492710" y="5546623"/>
                    <a:pt x="1347075" y="5575322"/>
                  </a:cubicBezTo>
                  <a:cubicBezTo>
                    <a:pt x="1201440" y="5604021"/>
                    <a:pt x="1130914" y="5557820"/>
                    <a:pt x="945316" y="5575322"/>
                  </a:cubicBezTo>
                  <a:cubicBezTo>
                    <a:pt x="759718" y="5592824"/>
                    <a:pt x="738470" y="5531495"/>
                    <a:pt x="543557" y="5575322"/>
                  </a:cubicBezTo>
                  <a:cubicBezTo>
                    <a:pt x="348644" y="5619149"/>
                    <a:pt x="178053" y="5573270"/>
                    <a:pt x="0" y="5575322"/>
                  </a:cubicBezTo>
                  <a:cubicBezTo>
                    <a:pt x="-16724" y="5370338"/>
                    <a:pt x="19993" y="5286352"/>
                    <a:pt x="0" y="5129296"/>
                  </a:cubicBezTo>
                  <a:cubicBezTo>
                    <a:pt x="-19993" y="4972240"/>
                    <a:pt x="17519" y="4688584"/>
                    <a:pt x="0" y="4571764"/>
                  </a:cubicBezTo>
                  <a:cubicBezTo>
                    <a:pt x="-17519" y="4454944"/>
                    <a:pt x="64648" y="4208153"/>
                    <a:pt x="0" y="3958479"/>
                  </a:cubicBezTo>
                  <a:cubicBezTo>
                    <a:pt x="-64648" y="3708805"/>
                    <a:pt x="43046" y="3607716"/>
                    <a:pt x="0" y="3512453"/>
                  </a:cubicBezTo>
                  <a:cubicBezTo>
                    <a:pt x="-43046" y="3417190"/>
                    <a:pt x="44022" y="3159340"/>
                    <a:pt x="0" y="2954921"/>
                  </a:cubicBezTo>
                  <a:cubicBezTo>
                    <a:pt x="-44022" y="2750502"/>
                    <a:pt x="45520" y="2636500"/>
                    <a:pt x="0" y="2397388"/>
                  </a:cubicBezTo>
                  <a:cubicBezTo>
                    <a:pt x="-45520" y="2158276"/>
                    <a:pt x="65076" y="1939830"/>
                    <a:pt x="0" y="1728350"/>
                  </a:cubicBezTo>
                  <a:cubicBezTo>
                    <a:pt x="-65076" y="1516870"/>
                    <a:pt x="9164" y="1433879"/>
                    <a:pt x="0" y="1226571"/>
                  </a:cubicBezTo>
                  <a:cubicBezTo>
                    <a:pt x="-9164" y="1019263"/>
                    <a:pt x="53118" y="902266"/>
                    <a:pt x="0" y="780545"/>
                  </a:cubicBezTo>
                  <a:cubicBezTo>
                    <a:pt x="-53118" y="658824"/>
                    <a:pt x="37038" y="352355"/>
                    <a:pt x="0" y="0"/>
                  </a:cubicBezTo>
                  <a:close/>
                </a:path>
                <a:path w="9453160" h="5575322" stroke="0" extrusionOk="0">
                  <a:moveTo>
                    <a:pt x="0" y="0"/>
                  </a:moveTo>
                  <a:cubicBezTo>
                    <a:pt x="144529" y="-34587"/>
                    <a:pt x="420015" y="1765"/>
                    <a:pt x="590823" y="0"/>
                  </a:cubicBezTo>
                  <a:cubicBezTo>
                    <a:pt x="761631" y="-1765"/>
                    <a:pt x="829248" y="24149"/>
                    <a:pt x="898050" y="0"/>
                  </a:cubicBezTo>
                  <a:cubicBezTo>
                    <a:pt x="966852" y="-24149"/>
                    <a:pt x="1327723" y="6436"/>
                    <a:pt x="1488873" y="0"/>
                  </a:cubicBezTo>
                  <a:cubicBezTo>
                    <a:pt x="1650023" y="-6436"/>
                    <a:pt x="1845484" y="21918"/>
                    <a:pt x="1985164" y="0"/>
                  </a:cubicBezTo>
                  <a:cubicBezTo>
                    <a:pt x="2124844" y="-21918"/>
                    <a:pt x="2443476" y="28794"/>
                    <a:pt x="2575986" y="0"/>
                  </a:cubicBezTo>
                  <a:cubicBezTo>
                    <a:pt x="2708496" y="-28794"/>
                    <a:pt x="2908676" y="41273"/>
                    <a:pt x="3072277" y="0"/>
                  </a:cubicBezTo>
                  <a:cubicBezTo>
                    <a:pt x="3235878" y="-41273"/>
                    <a:pt x="3277518" y="39196"/>
                    <a:pt x="3474036" y="0"/>
                  </a:cubicBezTo>
                  <a:cubicBezTo>
                    <a:pt x="3670554" y="-39196"/>
                    <a:pt x="3709946" y="27454"/>
                    <a:pt x="3875796" y="0"/>
                  </a:cubicBezTo>
                  <a:cubicBezTo>
                    <a:pt x="4041646" y="-27454"/>
                    <a:pt x="4384325" y="54527"/>
                    <a:pt x="4655681" y="0"/>
                  </a:cubicBezTo>
                  <a:cubicBezTo>
                    <a:pt x="4927037" y="-54527"/>
                    <a:pt x="5126893" y="8113"/>
                    <a:pt x="5246504" y="0"/>
                  </a:cubicBezTo>
                  <a:cubicBezTo>
                    <a:pt x="5366115" y="-8113"/>
                    <a:pt x="5834335" y="47057"/>
                    <a:pt x="6026390" y="0"/>
                  </a:cubicBezTo>
                  <a:cubicBezTo>
                    <a:pt x="6218445" y="-47057"/>
                    <a:pt x="6246139" y="10027"/>
                    <a:pt x="6333617" y="0"/>
                  </a:cubicBezTo>
                  <a:cubicBezTo>
                    <a:pt x="6421095" y="-10027"/>
                    <a:pt x="6798426" y="17265"/>
                    <a:pt x="7113503" y="0"/>
                  </a:cubicBezTo>
                  <a:cubicBezTo>
                    <a:pt x="7428580" y="-17265"/>
                    <a:pt x="7368801" y="7311"/>
                    <a:pt x="7609794" y="0"/>
                  </a:cubicBezTo>
                  <a:cubicBezTo>
                    <a:pt x="7850787" y="-7311"/>
                    <a:pt x="7830870" y="24468"/>
                    <a:pt x="8011553" y="0"/>
                  </a:cubicBezTo>
                  <a:cubicBezTo>
                    <a:pt x="8192236" y="-24468"/>
                    <a:pt x="8388377" y="26249"/>
                    <a:pt x="8696907" y="0"/>
                  </a:cubicBezTo>
                  <a:cubicBezTo>
                    <a:pt x="9005437" y="-26249"/>
                    <a:pt x="9159467" y="44824"/>
                    <a:pt x="9453160" y="0"/>
                  </a:cubicBezTo>
                  <a:cubicBezTo>
                    <a:pt x="9480523" y="115062"/>
                    <a:pt x="9414729" y="279455"/>
                    <a:pt x="9453160" y="446026"/>
                  </a:cubicBezTo>
                  <a:cubicBezTo>
                    <a:pt x="9491591" y="612597"/>
                    <a:pt x="9381418" y="825763"/>
                    <a:pt x="9453160" y="1059311"/>
                  </a:cubicBezTo>
                  <a:cubicBezTo>
                    <a:pt x="9524902" y="1292860"/>
                    <a:pt x="9428124" y="1388209"/>
                    <a:pt x="9453160" y="1561090"/>
                  </a:cubicBezTo>
                  <a:cubicBezTo>
                    <a:pt x="9478196" y="1733971"/>
                    <a:pt x="9450805" y="1830924"/>
                    <a:pt x="9453160" y="2007116"/>
                  </a:cubicBezTo>
                  <a:cubicBezTo>
                    <a:pt x="9455515" y="2183308"/>
                    <a:pt x="9415053" y="2431817"/>
                    <a:pt x="9453160" y="2620401"/>
                  </a:cubicBezTo>
                  <a:cubicBezTo>
                    <a:pt x="9491267" y="2808986"/>
                    <a:pt x="9447972" y="2881443"/>
                    <a:pt x="9453160" y="3066427"/>
                  </a:cubicBezTo>
                  <a:cubicBezTo>
                    <a:pt x="9458348" y="3251411"/>
                    <a:pt x="9403498" y="3351191"/>
                    <a:pt x="9453160" y="3512453"/>
                  </a:cubicBezTo>
                  <a:cubicBezTo>
                    <a:pt x="9502822" y="3673715"/>
                    <a:pt x="9416873" y="3852023"/>
                    <a:pt x="9453160" y="4069985"/>
                  </a:cubicBezTo>
                  <a:cubicBezTo>
                    <a:pt x="9489447" y="4287947"/>
                    <a:pt x="9420279" y="4424919"/>
                    <a:pt x="9453160" y="4683270"/>
                  </a:cubicBezTo>
                  <a:cubicBezTo>
                    <a:pt x="9486041" y="4941621"/>
                    <a:pt x="9421684" y="5182294"/>
                    <a:pt x="9453160" y="5575322"/>
                  </a:cubicBezTo>
                  <a:cubicBezTo>
                    <a:pt x="9360789" y="5611278"/>
                    <a:pt x="9174709" y="5564580"/>
                    <a:pt x="9051401" y="5575322"/>
                  </a:cubicBezTo>
                  <a:cubicBezTo>
                    <a:pt x="8928093" y="5586064"/>
                    <a:pt x="8569914" y="5548907"/>
                    <a:pt x="8366047" y="5575322"/>
                  </a:cubicBezTo>
                  <a:cubicBezTo>
                    <a:pt x="8162180" y="5601737"/>
                    <a:pt x="8139148" y="5563041"/>
                    <a:pt x="8058819" y="5575322"/>
                  </a:cubicBezTo>
                  <a:cubicBezTo>
                    <a:pt x="7978490" y="5587603"/>
                    <a:pt x="7546157" y="5518631"/>
                    <a:pt x="7373465" y="5575322"/>
                  </a:cubicBezTo>
                  <a:cubicBezTo>
                    <a:pt x="7200773" y="5632013"/>
                    <a:pt x="7158405" y="5572810"/>
                    <a:pt x="7066237" y="5575322"/>
                  </a:cubicBezTo>
                  <a:cubicBezTo>
                    <a:pt x="6974069" y="5577834"/>
                    <a:pt x="6785639" y="5558203"/>
                    <a:pt x="6664478" y="5575322"/>
                  </a:cubicBezTo>
                  <a:cubicBezTo>
                    <a:pt x="6543317" y="5592441"/>
                    <a:pt x="6384445" y="5547424"/>
                    <a:pt x="6262719" y="5575322"/>
                  </a:cubicBezTo>
                  <a:cubicBezTo>
                    <a:pt x="6140993" y="5603220"/>
                    <a:pt x="5872385" y="5563197"/>
                    <a:pt x="5766428" y="5575322"/>
                  </a:cubicBezTo>
                  <a:cubicBezTo>
                    <a:pt x="5660471" y="5587447"/>
                    <a:pt x="5527613" y="5531428"/>
                    <a:pt x="5364668" y="5575322"/>
                  </a:cubicBezTo>
                  <a:cubicBezTo>
                    <a:pt x="5201723" y="5619216"/>
                    <a:pt x="5010725" y="5542614"/>
                    <a:pt x="4773846" y="5575322"/>
                  </a:cubicBezTo>
                  <a:cubicBezTo>
                    <a:pt x="4536967" y="5608030"/>
                    <a:pt x="4475790" y="5544135"/>
                    <a:pt x="4372087" y="5575322"/>
                  </a:cubicBezTo>
                  <a:cubicBezTo>
                    <a:pt x="4268384" y="5606509"/>
                    <a:pt x="4211279" y="5549557"/>
                    <a:pt x="4064859" y="5575322"/>
                  </a:cubicBezTo>
                  <a:cubicBezTo>
                    <a:pt x="3918439" y="5601087"/>
                    <a:pt x="3733926" y="5522424"/>
                    <a:pt x="3568568" y="5575322"/>
                  </a:cubicBezTo>
                  <a:cubicBezTo>
                    <a:pt x="3403210" y="5628220"/>
                    <a:pt x="3129469" y="5547339"/>
                    <a:pt x="2883214" y="5575322"/>
                  </a:cubicBezTo>
                  <a:cubicBezTo>
                    <a:pt x="2636959" y="5603305"/>
                    <a:pt x="2442788" y="5507209"/>
                    <a:pt x="2103328" y="5575322"/>
                  </a:cubicBezTo>
                  <a:cubicBezTo>
                    <a:pt x="1763868" y="5643435"/>
                    <a:pt x="1928307" y="5574675"/>
                    <a:pt x="1796100" y="5575322"/>
                  </a:cubicBezTo>
                  <a:cubicBezTo>
                    <a:pt x="1663893" y="5575969"/>
                    <a:pt x="1428031" y="5567929"/>
                    <a:pt x="1205278" y="5575322"/>
                  </a:cubicBezTo>
                  <a:cubicBezTo>
                    <a:pt x="982525" y="5582715"/>
                    <a:pt x="242035" y="5552605"/>
                    <a:pt x="0" y="5575322"/>
                  </a:cubicBezTo>
                  <a:cubicBezTo>
                    <a:pt x="-30873" y="5471855"/>
                    <a:pt x="5980" y="5330392"/>
                    <a:pt x="0" y="5185049"/>
                  </a:cubicBezTo>
                  <a:cubicBezTo>
                    <a:pt x="-5980" y="5039706"/>
                    <a:pt x="58145" y="4783267"/>
                    <a:pt x="0" y="4516011"/>
                  </a:cubicBezTo>
                  <a:cubicBezTo>
                    <a:pt x="-58145" y="4248755"/>
                    <a:pt x="19374" y="4216449"/>
                    <a:pt x="0" y="4125738"/>
                  </a:cubicBezTo>
                  <a:cubicBezTo>
                    <a:pt x="-19374" y="4035027"/>
                    <a:pt x="72855" y="3653154"/>
                    <a:pt x="0" y="3456700"/>
                  </a:cubicBezTo>
                  <a:cubicBezTo>
                    <a:pt x="-72855" y="3260246"/>
                    <a:pt x="32335" y="3155057"/>
                    <a:pt x="0" y="2899167"/>
                  </a:cubicBezTo>
                  <a:cubicBezTo>
                    <a:pt x="-32335" y="2643277"/>
                    <a:pt x="6675" y="2500894"/>
                    <a:pt x="0" y="2230129"/>
                  </a:cubicBezTo>
                  <a:cubicBezTo>
                    <a:pt x="-6675" y="1959364"/>
                    <a:pt x="30089" y="1918936"/>
                    <a:pt x="0" y="1728350"/>
                  </a:cubicBezTo>
                  <a:cubicBezTo>
                    <a:pt x="-30089" y="1537764"/>
                    <a:pt x="9770" y="1390573"/>
                    <a:pt x="0" y="1059311"/>
                  </a:cubicBezTo>
                  <a:cubicBezTo>
                    <a:pt x="-9770" y="728049"/>
                    <a:pt x="33975" y="750893"/>
                    <a:pt x="0" y="669039"/>
                  </a:cubicBezTo>
                  <a:cubicBezTo>
                    <a:pt x="-33975" y="587185"/>
                    <a:pt x="49128" y="270595"/>
                    <a:pt x="0" y="0"/>
                  </a:cubicBezTo>
                  <a:close/>
                </a:path>
              </a:pathLst>
            </a:custGeom>
            <a:solidFill>
              <a:srgbClr val="000000">
                <a:shade val="95000"/>
              </a:srgbClr>
            </a:solidFill>
            <a:ln w="444500" cap="sq">
              <a:solidFill>
                <a:schemeClr val="accent5">
                  <a:lumMod val="40000"/>
                  <a:lumOff val="60000"/>
                </a:schemeClr>
              </a:solidFill>
              <a:prstDash val="sysDot"/>
              <a:miter lim="800000"/>
              <a:extLst>
                <a:ext uri="{C807C97D-BFC1-408E-A445-0C87EB9F89A2}">
                  <ask:lineSketchStyleProps xmlns:ask="http://schemas.microsoft.com/office/drawing/2018/sketchyshapes" sd="265456522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B19EF0B-468A-44AA-577F-F05D3C2BC388}"/>
                </a:ext>
              </a:extLst>
            </p:cNvPr>
            <p:cNvSpPr txBox="1"/>
            <p:nvPr/>
          </p:nvSpPr>
          <p:spPr>
            <a:xfrm>
              <a:off x="1130385" y="1158249"/>
              <a:ext cx="4764423" cy="79014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1C5E25-9D3A-9C6A-1658-64458BD86CA3}"/>
                </a:ext>
              </a:extLst>
            </p:cNvPr>
            <p:cNvSpPr txBox="1"/>
            <p:nvPr/>
          </p:nvSpPr>
          <p:spPr>
            <a:xfrm>
              <a:off x="4281695" y="4963158"/>
              <a:ext cx="5341389" cy="830997"/>
            </a:xfrm>
            <a:prstGeom prst="rect">
              <a:avLst/>
            </a:prstGeom>
            <a:noFill/>
            <a:ln w="22225">
              <a:solidFill>
                <a:schemeClr val="bg1"/>
              </a:solidFill>
            </a:ln>
            <a:effectLst>
              <a:glow rad="127000">
                <a:schemeClr val="accent5">
                  <a:lumMod val="40000"/>
                  <a:lumOff val="6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effectLst>
                    <a:glow rad="127000">
                      <a:schemeClr val="accent5">
                        <a:lumMod val="40000"/>
                        <a:lumOff val="6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chemeClr val="accent5">
                      <a:lumMod val="40000"/>
                      <a:lumOff val="6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8" name="Flowchart: Process 7">
              <a:extLst>
                <a:ext uri="{FF2B5EF4-FFF2-40B4-BE49-F238E27FC236}">
                  <a16:creationId xmlns:a16="http://schemas.microsoft.com/office/drawing/2014/main" id="{E0680AFC-73DF-43FE-1304-0FD504682916}"/>
                </a:ext>
              </a:extLst>
            </p:cNvPr>
            <p:cNvSpPr/>
            <p:nvPr/>
          </p:nvSpPr>
          <p:spPr>
            <a:xfrm>
              <a:off x="10355515" y="456038"/>
              <a:ext cx="914400" cy="6018411"/>
            </a:xfrm>
            <a:prstGeom prst="flowChartProcess">
              <a:avLst/>
            </a:prstGeom>
            <a:solidFill>
              <a:schemeClr val="accent4">
                <a:lumMod val="40000"/>
                <a:lumOff val="60000"/>
              </a:schemeClr>
            </a:solidFill>
            <a:ln w="76200">
              <a:solidFill>
                <a:srgbClr val="F2BBEB"/>
              </a:solidFill>
              <a:prstDash val="sys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8898151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4DA39DB6-36C5-EA88-DA89-9076F6817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1" y="0"/>
            <a:ext cx="6858000" cy="68580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FA3943-5401-C536-7444-43F8DDAC1E03}"/>
              </a:ext>
            </a:extLst>
          </p:cNvPr>
          <p:cNvSpPr txBox="1"/>
          <p:nvPr/>
        </p:nvSpPr>
        <p:spPr>
          <a:xfrm>
            <a:off x="843897" y="510860"/>
            <a:ext cx="4782587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ln w="349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ln w="349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88322-7E6C-FA89-21F3-FC32D02443AA}"/>
              </a:ext>
            </a:extLst>
          </p:cNvPr>
          <p:cNvSpPr txBox="1"/>
          <p:nvPr/>
        </p:nvSpPr>
        <p:spPr>
          <a:xfrm>
            <a:off x="917788" y="5513121"/>
            <a:ext cx="4511042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ln w="349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ln w="349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20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D0D48E13-CE32-2AB6-33AA-316E3C6F5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8" b="2063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EFA3943-5401-C536-7444-43F8DDAC1E03}"/>
              </a:ext>
            </a:extLst>
          </p:cNvPr>
          <p:cNvSpPr txBox="1"/>
          <p:nvPr/>
        </p:nvSpPr>
        <p:spPr>
          <a:xfrm>
            <a:off x="454431" y="366927"/>
            <a:ext cx="4782587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ln w="349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ln w="349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E88322-7E6C-FA89-21F3-FC32D02443AA}"/>
              </a:ext>
            </a:extLst>
          </p:cNvPr>
          <p:cNvSpPr txBox="1"/>
          <p:nvPr/>
        </p:nvSpPr>
        <p:spPr>
          <a:xfrm>
            <a:off x="7132321" y="5631654"/>
            <a:ext cx="4511042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ln w="34925"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ln w="34925"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490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208FFECB-9B04-B835-F07B-254C51EBF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11"/>
          <a:stretch/>
        </p:blipFill>
        <p:spPr>
          <a:xfrm>
            <a:off x="20" y="10"/>
            <a:ext cx="12191980" cy="6095990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E6410D4-76A3-1F2C-24BF-8A20BCDBB0A9}"/>
              </a:ext>
            </a:extLst>
          </p:cNvPr>
          <p:cNvSpPr txBox="1"/>
          <p:nvPr/>
        </p:nvSpPr>
        <p:spPr>
          <a:xfrm>
            <a:off x="7572895" y="5594999"/>
            <a:ext cx="4197927" cy="790145"/>
          </a:xfrm>
          <a:prstGeom prst="rect">
            <a:avLst/>
          </a:prstGeom>
          <a:solidFill>
            <a:srgbClr val="33CCCC"/>
          </a:solidFill>
          <a:ln w="22225">
            <a:solidFill>
              <a:schemeClr val="tx1"/>
            </a:solidFill>
          </a:ln>
          <a:effectLst>
            <a:glow rad="228600">
              <a:srgbClr val="33CCCC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33CCCC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effectLst>
                <a:glow rad="127000">
                  <a:srgbClr val="33CCCC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743758-3A7E-0C48-AE91-3F50A4CBD662}"/>
              </a:ext>
            </a:extLst>
          </p:cNvPr>
          <p:cNvSpPr txBox="1"/>
          <p:nvPr/>
        </p:nvSpPr>
        <p:spPr>
          <a:xfrm>
            <a:off x="451659" y="366927"/>
            <a:ext cx="4197927" cy="790145"/>
          </a:xfrm>
          <a:prstGeom prst="rect">
            <a:avLst/>
          </a:prstGeom>
          <a:solidFill>
            <a:srgbClr val="33CCCC"/>
          </a:solidFill>
          <a:ln w="22225">
            <a:solidFill>
              <a:schemeClr val="tx1"/>
            </a:solidFill>
          </a:ln>
          <a:effectLst>
            <a:glow rad="228600">
              <a:srgbClr val="33CCCC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33CCCC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effectLst>
                <a:glow rad="127000">
                  <a:srgbClr val="33CCCC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87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C2D641F4-44FF-A934-778C-F611A12E44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9"/>
          <a:stretch/>
        </p:blipFill>
        <p:spPr>
          <a:xfrm>
            <a:off x="381020" y="411133"/>
            <a:ext cx="10896580" cy="613674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F3A452-5194-160C-EDA2-39701DE16CD4}"/>
              </a:ext>
            </a:extLst>
          </p:cNvPr>
          <p:cNvSpPr txBox="1"/>
          <p:nvPr/>
        </p:nvSpPr>
        <p:spPr>
          <a:xfrm>
            <a:off x="662710" y="758266"/>
            <a:ext cx="4764423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578B4-75CF-02E9-7C63-EB420799132B}"/>
              </a:ext>
            </a:extLst>
          </p:cNvPr>
          <p:cNvSpPr txBox="1"/>
          <p:nvPr/>
        </p:nvSpPr>
        <p:spPr>
          <a:xfrm>
            <a:off x="6460067" y="5437408"/>
            <a:ext cx="45204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0007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1B3FF20D-A4B3-B35E-D23B-25D6F4D87B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693" y="161770"/>
            <a:ext cx="8712613" cy="6534460"/>
          </a:xfrm>
          <a:custGeom>
            <a:avLst/>
            <a:gdLst>
              <a:gd name="connsiteX0" fmla="*/ 1089098 w 8712613"/>
              <a:gd name="connsiteY0" fmla="*/ 0 h 6534460"/>
              <a:gd name="connsiteX1" fmla="*/ 8712613 w 8712613"/>
              <a:gd name="connsiteY1" fmla="*/ 0 h 6534460"/>
              <a:gd name="connsiteX2" fmla="*/ 8712613 w 8712613"/>
              <a:gd name="connsiteY2" fmla="*/ 0 h 6534460"/>
              <a:gd name="connsiteX3" fmla="*/ 8712613 w 8712613"/>
              <a:gd name="connsiteY3" fmla="*/ 5445362 h 6534460"/>
              <a:gd name="connsiteX4" fmla="*/ 7623515 w 8712613"/>
              <a:gd name="connsiteY4" fmla="*/ 6534460 h 6534460"/>
              <a:gd name="connsiteX5" fmla="*/ 0 w 8712613"/>
              <a:gd name="connsiteY5" fmla="*/ 6534460 h 6534460"/>
              <a:gd name="connsiteX6" fmla="*/ 0 w 8712613"/>
              <a:gd name="connsiteY6" fmla="*/ 6534460 h 6534460"/>
              <a:gd name="connsiteX7" fmla="*/ 0 w 8712613"/>
              <a:gd name="connsiteY7" fmla="*/ 1089098 h 6534460"/>
              <a:gd name="connsiteX8" fmla="*/ 1089098 w 8712613"/>
              <a:gd name="connsiteY8" fmla="*/ 0 h 6534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712613" h="6534460" fill="none" extrusionOk="0">
                <a:moveTo>
                  <a:pt x="1089098" y="0"/>
                </a:moveTo>
                <a:cubicBezTo>
                  <a:pt x="4387279" y="143182"/>
                  <a:pt x="5985300" y="-144944"/>
                  <a:pt x="8712613" y="0"/>
                </a:cubicBezTo>
                <a:lnTo>
                  <a:pt x="8712613" y="0"/>
                </a:lnTo>
                <a:cubicBezTo>
                  <a:pt x="8727826" y="835931"/>
                  <a:pt x="8593448" y="4052048"/>
                  <a:pt x="8712613" y="5445362"/>
                </a:cubicBezTo>
                <a:cubicBezTo>
                  <a:pt x="8700166" y="6119786"/>
                  <a:pt x="8263027" y="6436107"/>
                  <a:pt x="7623515" y="6534460"/>
                </a:cubicBezTo>
                <a:cubicBezTo>
                  <a:pt x="5256788" y="6404698"/>
                  <a:pt x="2296781" y="6553716"/>
                  <a:pt x="0" y="6534460"/>
                </a:cubicBezTo>
                <a:lnTo>
                  <a:pt x="0" y="6534460"/>
                </a:lnTo>
                <a:cubicBezTo>
                  <a:pt x="106525" y="3943797"/>
                  <a:pt x="-28607" y="3160482"/>
                  <a:pt x="0" y="1089098"/>
                </a:cubicBezTo>
                <a:cubicBezTo>
                  <a:pt x="-64640" y="499381"/>
                  <a:pt x="434249" y="-87281"/>
                  <a:pt x="1089098" y="0"/>
                </a:cubicBezTo>
                <a:close/>
              </a:path>
              <a:path w="8712613" h="6534460" stroke="0" extrusionOk="0">
                <a:moveTo>
                  <a:pt x="1089098" y="0"/>
                </a:moveTo>
                <a:cubicBezTo>
                  <a:pt x="3786209" y="152549"/>
                  <a:pt x="6377755" y="-110401"/>
                  <a:pt x="8712613" y="0"/>
                </a:cubicBezTo>
                <a:lnTo>
                  <a:pt x="8712613" y="0"/>
                </a:lnTo>
                <a:cubicBezTo>
                  <a:pt x="8855556" y="1085957"/>
                  <a:pt x="8796470" y="3496575"/>
                  <a:pt x="8712613" y="5445362"/>
                </a:cubicBezTo>
                <a:cubicBezTo>
                  <a:pt x="8754691" y="6100914"/>
                  <a:pt x="8226709" y="6472831"/>
                  <a:pt x="7623515" y="6534460"/>
                </a:cubicBezTo>
                <a:cubicBezTo>
                  <a:pt x="6739056" y="6583323"/>
                  <a:pt x="3043055" y="6625704"/>
                  <a:pt x="0" y="6534460"/>
                </a:cubicBezTo>
                <a:lnTo>
                  <a:pt x="0" y="6534460"/>
                </a:lnTo>
                <a:cubicBezTo>
                  <a:pt x="-117797" y="4531258"/>
                  <a:pt x="-67377" y="2912285"/>
                  <a:pt x="0" y="1089098"/>
                </a:cubicBezTo>
                <a:cubicBezTo>
                  <a:pt x="108452" y="535034"/>
                  <a:pt x="530580" y="35977"/>
                  <a:pt x="1089098" y="0"/>
                </a:cubicBezTo>
                <a:close/>
              </a:path>
            </a:pathLst>
          </a:custGeom>
          <a:ln w="88900" cap="sq">
            <a:solidFill>
              <a:schemeClr val="accent4">
                <a:lumMod val="40000"/>
                <a:lumOff val="60000"/>
              </a:schemeClr>
            </a:solidFill>
            <a:miter lim="800000"/>
            <a:extLst>
              <a:ext uri="{C807C97D-BFC1-408E-A445-0C87EB9F89A2}">
                <ask:lineSketchStyleProps xmlns:ask="http://schemas.microsoft.com/office/drawing/2018/sketchyshapes" sd="1437058091">
                  <a:prstGeom prst="round2DiagRect">
                    <a:avLst>
                      <a:gd name="adj1" fmla="val 16667"/>
                      <a:gd name="adj2" fmla="val 0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AFCDEBE-BAA9-D7C1-8441-5C24630E0F64}"/>
              </a:ext>
            </a:extLst>
          </p:cNvPr>
          <p:cNvSpPr txBox="1"/>
          <p:nvPr/>
        </p:nvSpPr>
        <p:spPr>
          <a:xfrm>
            <a:off x="2204769" y="674197"/>
            <a:ext cx="3643295" cy="769441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3200" dirty="0">
              <a:solidFill>
                <a:schemeClr val="bg1"/>
              </a:solidFill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2370C1-DA2E-110E-3F1A-A77237F0765D}"/>
              </a:ext>
            </a:extLst>
          </p:cNvPr>
          <p:cNvSpPr txBox="1"/>
          <p:nvPr/>
        </p:nvSpPr>
        <p:spPr>
          <a:xfrm>
            <a:off x="5848065" y="5539913"/>
            <a:ext cx="3891230" cy="769441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3200" dirty="0">
              <a:solidFill>
                <a:schemeClr val="bg1"/>
              </a:solidFill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9657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F3259DD-2BBD-CC5C-472E-2A0F6E1CF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96" y="401782"/>
            <a:ext cx="10329949" cy="6456218"/>
          </a:xfrm>
          <a:custGeom>
            <a:avLst/>
            <a:gdLst>
              <a:gd name="connsiteX0" fmla="*/ 0 w 10329949"/>
              <a:gd name="connsiteY0" fmla="*/ 0 h 6456218"/>
              <a:gd name="connsiteX1" fmla="*/ 780485 w 10329949"/>
              <a:gd name="connsiteY1" fmla="*/ 0 h 6456218"/>
              <a:gd name="connsiteX2" fmla="*/ 1147772 w 10329949"/>
              <a:gd name="connsiteY2" fmla="*/ 0 h 6456218"/>
              <a:gd name="connsiteX3" fmla="*/ 1515059 w 10329949"/>
              <a:gd name="connsiteY3" fmla="*/ 0 h 6456218"/>
              <a:gd name="connsiteX4" fmla="*/ 1882346 w 10329949"/>
              <a:gd name="connsiteY4" fmla="*/ 0 h 6456218"/>
              <a:gd name="connsiteX5" fmla="*/ 2249633 w 10329949"/>
              <a:gd name="connsiteY5" fmla="*/ 0 h 6456218"/>
              <a:gd name="connsiteX6" fmla="*/ 2513621 w 10329949"/>
              <a:gd name="connsiteY6" fmla="*/ 0 h 6456218"/>
              <a:gd name="connsiteX7" fmla="*/ 3294106 w 10329949"/>
              <a:gd name="connsiteY7" fmla="*/ 0 h 6456218"/>
              <a:gd name="connsiteX8" fmla="*/ 3971292 w 10329949"/>
              <a:gd name="connsiteY8" fmla="*/ 0 h 6456218"/>
              <a:gd name="connsiteX9" fmla="*/ 4235279 w 10329949"/>
              <a:gd name="connsiteY9" fmla="*/ 0 h 6456218"/>
              <a:gd name="connsiteX10" fmla="*/ 4602566 w 10329949"/>
              <a:gd name="connsiteY10" fmla="*/ 0 h 6456218"/>
              <a:gd name="connsiteX11" fmla="*/ 5383051 w 10329949"/>
              <a:gd name="connsiteY11" fmla="*/ 0 h 6456218"/>
              <a:gd name="connsiteX12" fmla="*/ 5750338 w 10329949"/>
              <a:gd name="connsiteY12" fmla="*/ 0 h 6456218"/>
              <a:gd name="connsiteX13" fmla="*/ 6530823 w 10329949"/>
              <a:gd name="connsiteY13" fmla="*/ 0 h 6456218"/>
              <a:gd name="connsiteX14" fmla="*/ 6794811 w 10329949"/>
              <a:gd name="connsiteY14" fmla="*/ 0 h 6456218"/>
              <a:gd name="connsiteX15" fmla="*/ 7368697 w 10329949"/>
              <a:gd name="connsiteY15" fmla="*/ 0 h 6456218"/>
              <a:gd name="connsiteX16" fmla="*/ 7942583 w 10329949"/>
              <a:gd name="connsiteY16" fmla="*/ 0 h 6456218"/>
              <a:gd name="connsiteX17" fmla="*/ 8309870 w 10329949"/>
              <a:gd name="connsiteY17" fmla="*/ 0 h 6456218"/>
              <a:gd name="connsiteX18" fmla="*/ 9090355 w 10329949"/>
              <a:gd name="connsiteY18" fmla="*/ 0 h 6456218"/>
              <a:gd name="connsiteX19" fmla="*/ 10329949 w 10329949"/>
              <a:gd name="connsiteY19" fmla="*/ 0 h 6456218"/>
              <a:gd name="connsiteX20" fmla="*/ 10329949 w 10329949"/>
              <a:gd name="connsiteY20" fmla="*/ 522367 h 6456218"/>
              <a:gd name="connsiteX21" fmla="*/ 10329949 w 10329949"/>
              <a:gd name="connsiteY21" fmla="*/ 1238420 h 6456218"/>
              <a:gd name="connsiteX22" fmla="*/ 10329949 w 10329949"/>
              <a:gd name="connsiteY22" fmla="*/ 1696225 h 6456218"/>
              <a:gd name="connsiteX23" fmla="*/ 10329949 w 10329949"/>
              <a:gd name="connsiteY23" fmla="*/ 2218591 h 6456218"/>
              <a:gd name="connsiteX24" fmla="*/ 10329949 w 10329949"/>
              <a:gd name="connsiteY24" fmla="*/ 2870082 h 6456218"/>
              <a:gd name="connsiteX25" fmla="*/ 10329949 w 10329949"/>
              <a:gd name="connsiteY25" fmla="*/ 3457011 h 6456218"/>
              <a:gd name="connsiteX26" fmla="*/ 10329949 w 10329949"/>
              <a:gd name="connsiteY26" fmla="*/ 4108502 h 6456218"/>
              <a:gd name="connsiteX27" fmla="*/ 10329949 w 10329949"/>
              <a:gd name="connsiteY27" fmla="*/ 4501745 h 6456218"/>
              <a:gd name="connsiteX28" fmla="*/ 10329949 w 10329949"/>
              <a:gd name="connsiteY28" fmla="*/ 5088674 h 6456218"/>
              <a:gd name="connsiteX29" fmla="*/ 10329949 w 10329949"/>
              <a:gd name="connsiteY29" fmla="*/ 5804727 h 6456218"/>
              <a:gd name="connsiteX30" fmla="*/ 10329949 w 10329949"/>
              <a:gd name="connsiteY30" fmla="*/ 6456218 h 6456218"/>
              <a:gd name="connsiteX31" fmla="*/ 9859362 w 10329949"/>
              <a:gd name="connsiteY31" fmla="*/ 6456218 h 6456218"/>
              <a:gd name="connsiteX32" fmla="*/ 9595375 w 10329949"/>
              <a:gd name="connsiteY32" fmla="*/ 6456218 h 6456218"/>
              <a:gd name="connsiteX33" fmla="*/ 9331387 w 10329949"/>
              <a:gd name="connsiteY33" fmla="*/ 6456218 h 6456218"/>
              <a:gd name="connsiteX34" fmla="*/ 8860801 w 10329949"/>
              <a:gd name="connsiteY34" fmla="*/ 6456218 h 6456218"/>
              <a:gd name="connsiteX35" fmla="*/ 8493514 w 10329949"/>
              <a:gd name="connsiteY35" fmla="*/ 6456218 h 6456218"/>
              <a:gd name="connsiteX36" fmla="*/ 8126227 w 10329949"/>
              <a:gd name="connsiteY36" fmla="*/ 6456218 h 6456218"/>
              <a:gd name="connsiteX37" fmla="*/ 7345742 w 10329949"/>
              <a:gd name="connsiteY37" fmla="*/ 6456218 h 6456218"/>
              <a:gd name="connsiteX38" fmla="*/ 6565256 w 10329949"/>
              <a:gd name="connsiteY38" fmla="*/ 6456218 h 6456218"/>
              <a:gd name="connsiteX39" fmla="*/ 6301269 w 10329949"/>
              <a:gd name="connsiteY39" fmla="*/ 6456218 h 6456218"/>
              <a:gd name="connsiteX40" fmla="*/ 5727383 w 10329949"/>
              <a:gd name="connsiteY40" fmla="*/ 6456218 h 6456218"/>
              <a:gd name="connsiteX41" fmla="*/ 5463395 w 10329949"/>
              <a:gd name="connsiteY41" fmla="*/ 6456218 h 6456218"/>
              <a:gd name="connsiteX42" fmla="*/ 5096108 w 10329949"/>
              <a:gd name="connsiteY42" fmla="*/ 6456218 h 6456218"/>
              <a:gd name="connsiteX43" fmla="*/ 4418923 w 10329949"/>
              <a:gd name="connsiteY43" fmla="*/ 6456218 h 6456218"/>
              <a:gd name="connsiteX44" fmla="*/ 3948336 w 10329949"/>
              <a:gd name="connsiteY44" fmla="*/ 6456218 h 6456218"/>
              <a:gd name="connsiteX45" fmla="*/ 3581049 w 10329949"/>
              <a:gd name="connsiteY45" fmla="*/ 6456218 h 6456218"/>
              <a:gd name="connsiteX46" fmla="*/ 2800564 w 10329949"/>
              <a:gd name="connsiteY46" fmla="*/ 6456218 h 6456218"/>
              <a:gd name="connsiteX47" fmla="*/ 2433277 w 10329949"/>
              <a:gd name="connsiteY47" fmla="*/ 6456218 h 6456218"/>
              <a:gd name="connsiteX48" fmla="*/ 2169289 w 10329949"/>
              <a:gd name="connsiteY48" fmla="*/ 6456218 h 6456218"/>
              <a:gd name="connsiteX49" fmla="*/ 1388804 w 10329949"/>
              <a:gd name="connsiteY49" fmla="*/ 6456218 h 6456218"/>
              <a:gd name="connsiteX50" fmla="*/ 1021517 w 10329949"/>
              <a:gd name="connsiteY50" fmla="*/ 6456218 h 6456218"/>
              <a:gd name="connsiteX51" fmla="*/ 757530 w 10329949"/>
              <a:gd name="connsiteY51" fmla="*/ 6456218 h 6456218"/>
              <a:gd name="connsiteX52" fmla="*/ 0 w 10329949"/>
              <a:gd name="connsiteY52" fmla="*/ 6456218 h 6456218"/>
              <a:gd name="connsiteX53" fmla="*/ 0 w 10329949"/>
              <a:gd name="connsiteY53" fmla="*/ 5740165 h 6456218"/>
              <a:gd name="connsiteX54" fmla="*/ 0 w 10329949"/>
              <a:gd name="connsiteY54" fmla="*/ 5346922 h 6456218"/>
              <a:gd name="connsiteX55" fmla="*/ 0 w 10329949"/>
              <a:gd name="connsiteY55" fmla="*/ 4630869 h 6456218"/>
              <a:gd name="connsiteX56" fmla="*/ 0 w 10329949"/>
              <a:gd name="connsiteY56" fmla="*/ 4173065 h 6456218"/>
              <a:gd name="connsiteX57" fmla="*/ 0 w 10329949"/>
              <a:gd name="connsiteY57" fmla="*/ 3521573 h 6456218"/>
              <a:gd name="connsiteX58" fmla="*/ 0 w 10329949"/>
              <a:gd name="connsiteY58" fmla="*/ 2805520 h 6456218"/>
              <a:gd name="connsiteX59" fmla="*/ 0 w 10329949"/>
              <a:gd name="connsiteY59" fmla="*/ 2283153 h 6456218"/>
              <a:gd name="connsiteX60" fmla="*/ 0 w 10329949"/>
              <a:gd name="connsiteY60" fmla="*/ 1889911 h 6456218"/>
              <a:gd name="connsiteX61" fmla="*/ 0 w 10329949"/>
              <a:gd name="connsiteY61" fmla="*/ 1432107 h 6456218"/>
              <a:gd name="connsiteX62" fmla="*/ 0 w 10329949"/>
              <a:gd name="connsiteY62" fmla="*/ 845178 h 6456218"/>
              <a:gd name="connsiteX63" fmla="*/ 0 w 10329949"/>
              <a:gd name="connsiteY63" fmla="*/ 0 h 6456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0329949" h="6456218" fill="none" extrusionOk="0">
                <a:moveTo>
                  <a:pt x="0" y="0"/>
                </a:moveTo>
                <a:cubicBezTo>
                  <a:pt x="342344" y="-3141"/>
                  <a:pt x="623555" y="92143"/>
                  <a:pt x="780485" y="0"/>
                </a:cubicBezTo>
                <a:cubicBezTo>
                  <a:pt x="937416" y="-92143"/>
                  <a:pt x="984245" y="16202"/>
                  <a:pt x="1147772" y="0"/>
                </a:cubicBezTo>
                <a:cubicBezTo>
                  <a:pt x="1311299" y="-16202"/>
                  <a:pt x="1336330" y="19648"/>
                  <a:pt x="1515059" y="0"/>
                </a:cubicBezTo>
                <a:cubicBezTo>
                  <a:pt x="1693788" y="-19648"/>
                  <a:pt x="1723362" y="9928"/>
                  <a:pt x="1882346" y="0"/>
                </a:cubicBezTo>
                <a:cubicBezTo>
                  <a:pt x="2041330" y="-9928"/>
                  <a:pt x="2083394" y="20707"/>
                  <a:pt x="2249633" y="0"/>
                </a:cubicBezTo>
                <a:cubicBezTo>
                  <a:pt x="2415872" y="-20707"/>
                  <a:pt x="2453319" y="22928"/>
                  <a:pt x="2513621" y="0"/>
                </a:cubicBezTo>
                <a:cubicBezTo>
                  <a:pt x="2573923" y="-22928"/>
                  <a:pt x="2948488" y="72924"/>
                  <a:pt x="3294106" y="0"/>
                </a:cubicBezTo>
                <a:cubicBezTo>
                  <a:pt x="3639724" y="-72924"/>
                  <a:pt x="3733200" y="12883"/>
                  <a:pt x="3971292" y="0"/>
                </a:cubicBezTo>
                <a:cubicBezTo>
                  <a:pt x="4209384" y="-12883"/>
                  <a:pt x="4126048" y="29829"/>
                  <a:pt x="4235279" y="0"/>
                </a:cubicBezTo>
                <a:cubicBezTo>
                  <a:pt x="4344510" y="-29829"/>
                  <a:pt x="4453990" y="19763"/>
                  <a:pt x="4602566" y="0"/>
                </a:cubicBezTo>
                <a:cubicBezTo>
                  <a:pt x="4751142" y="-19763"/>
                  <a:pt x="5087987" y="39772"/>
                  <a:pt x="5383051" y="0"/>
                </a:cubicBezTo>
                <a:cubicBezTo>
                  <a:pt x="5678116" y="-39772"/>
                  <a:pt x="5590673" y="34843"/>
                  <a:pt x="5750338" y="0"/>
                </a:cubicBezTo>
                <a:cubicBezTo>
                  <a:pt x="5910003" y="-34843"/>
                  <a:pt x="6317105" y="54773"/>
                  <a:pt x="6530823" y="0"/>
                </a:cubicBezTo>
                <a:cubicBezTo>
                  <a:pt x="6744541" y="-54773"/>
                  <a:pt x="6730357" y="22569"/>
                  <a:pt x="6794811" y="0"/>
                </a:cubicBezTo>
                <a:cubicBezTo>
                  <a:pt x="6859265" y="-22569"/>
                  <a:pt x="7250774" y="39762"/>
                  <a:pt x="7368697" y="0"/>
                </a:cubicBezTo>
                <a:cubicBezTo>
                  <a:pt x="7486620" y="-39762"/>
                  <a:pt x="7820513" y="1208"/>
                  <a:pt x="7942583" y="0"/>
                </a:cubicBezTo>
                <a:cubicBezTo>
                  <a:pt x="8064653" y="-1208"/>
                  <a:pt x="8233088" y="7532"/>
                  <a:pt x="8309870" y="0"/>
                </a:cubicBezTo>
                <a:cubicBezTo>
                  <a:pt x="8386652" y="-7532"/>
                  <a:pt x="8846125" y="49455"/>
                  <a:pt x="9090355" y="0"/>
                </a:cubicBezTo>
                <a:cubicBezTo>
                  <a:pt x="9334585" y="-49455"/>
                  <a:pt x="9949270" y="8440"/>
                  <a:pt x="10329949" y="0"/>
                </a:cubicBezTo>
                <a:cubicBezTo>
                  <a:pt x="10334607" y="145554"/>
                  <a:pt x="10287195" y="385419"/>
                  <a:pt x="10329949" y="522367"/>
                </a:cubicBezTo>
                <a:cubicBezTo>
                  <a:pt x="10372703" y="659315"/>
                  <a:pt x="10260948" y="1077595"/>
                  <a:pt x="10329949" y="1238420"/>
                </a:cubicBezTo>
                <a:cubicBezTo>
                  <a:pt x="10398950" y="1399245"/>
                  <a:pt x="10283359" y="1561141"/>
                  <a:pt x="10329949" y="1696225"/>
                </a:cubicBezTo>
                <a:cubicBezTo>
                  <a:pt x="10376539" y="1831309"/>
                  <a:pt x="10327090" y="1989273"/>
                  <a:pt x="10329949" y="2218591"/>
                </a:cubicBezTo>
                <a:cubicBezTo>
                  <a:pt x="10332808" y="2447909"/>
                  <a:pt x="10304844" y="2690245"/>
                  <a:pt x="10329949" y="2870082"/>
                </a:cubicBezTo>
                <a:cubicBezTo>
                  <a:pt x="10355054" y="3049919"/>
                  <a:pt x="10312327" y="3268180"/>
                  <a:pt x="10329949" y="3457011"/>
                </a:cubicBezTo>
                <a:cubicBezTo>
                  <a:pt x="10347571" y="3645842"/>
                  <a:pt x="10252493" y="3941880"/>
                  <a:pt x="10329949" y="4108502"/>
                </a:cubicBezTo>
                <a:cubicBezTo>
                  <a:pt x="10407405" y="4275124"/>
                  <a:pt x="10294465" y="4345156"/>
                  <a:pt x="10329949" y="4501745"/>
                </a:cubicBezTo>
                <a:cubicBezTo>
                  <a:pt x="10365433" y="4658334"/>
                  <a:pt x="10320330" y="4891731"/>
                  <a:pt x="10329949" y="5088674"/>
                </a:cubicBezTo>
                <a:cubicBezTo>
                  <a:pt x="10339568" y="5285617"/>
                  <a:pt x="10245349" y="5546445"/>
                  <a:pt x="10329949" y="5804727"/>
                </a:cubicBezTo>
                <a:cubicBezTo>
                  <a:pt x="10414549" y="6063009"/>
                  <a:pt x="10264928" y="6137764"/>
                  <a:pt x="10329949" y="6456218"/>
                </a:cubicBezTo>
                <a:cubicBezTo>
                  <a:pt x="10161093" y="6475100"/>
                  <a:pt x="10007426" y="6445664"/>
                  <a:pt x="9859362" y="6456218"/>
                </a:cubicBezTo>
                <a:cubicBezTo>
                  <a:pt x="9711298" y="6466772"/>
                  <a:pt x="9724898" y="6435562"/>
                  <a:pt x="9595375" y="6456218"/>
                </a:cubicBezTo>
                <a:cubicBezTo>
                  <a:pt x="9465852" y="6476874"/>
                  <a:pt x="9454337" y="6436679"/>
                  <a:pt x="9331387" y="6456218"/>
                </a:cubicBezTo>
                <a:cubicBezTo>
                  <a:pt x="9208437" y="6475757"/>
                  <a:pt x="9016263" y="6432878"/>
                  <a:pt x="8860801" y="6456218"/>
                </a:cubicBezTo>
                <a:cubicBezTo>
                  <a:pt x="8705339" y="6479558"/>
                  <a:pt x="8574851" y="6451804"/>
                  <a:pt x="8493514" y="6456218"/>
                </a:cubicBezTo>
                <a:cubicBezTo>
                  <a:pt x="8412177" y="6460632"/>
                  <a:pt x="8288392" y="6426804"/>
                  <a:pt x="8126227" y="6456218"/>
                </a:cubicBezTo>
                <a:cubicBezTo>
                  <a:pt x="7964062" y="6485632"/>
                  <a:pt x="7579519" y="6435422"/>
                  <a:pt x="7345742" y="6456218"/>
                </a:cubicBezTo>
                <a:cubicBezTo>
                  <a:pt x="7111966" y="6477014"/>
                  <a:pt x="6892671" y="6371870"/>
                  <a:pt x="6565256" y="6456218"/>
                </a:cubicBezTo>
                <a:cubicBezTo>
                  <a:pt x="6237841" y="6540566"/>
                  <a:pt x="6358176" y="6453676"/>
                  <a:pt x="6301269" y="6456218"/>
                </a:cubicBezTo>
                <a:cubicBezTo>
                  <a:pt x="6244362" y="6458760"/>
                  <a:pt x="5908411" y="6427599"/>
                  <a:pt x="5727383" y="6456218"/>
                </a:cubicBezTo>
                <a:cubicBezTo>
                  <a:pt x="5546355" y="6484837"/>
                  <a:pt x="5550726" y="6448571"/>
                  <a:pt x="5463395" y="6456218"/>
                </a:cubicBezTo>
                <a:cubicBezTo>
                  <a:pt x="5376064" y="6463865"/>
                  <a:pt x="5251464" y="6414966"/>
                  <a:pt x="5096108" y="6456218"/>
                </a:cubicBezTo>
                <a:cubicBezTo>
                  <a:pt x="4940752" y="6497470"/>
                  <a:pt x="4721965" y="6416588"/>
                  <a:pt x="4418923" y="6456218"/>
                </a:cubicBezTo>
                <a:cubicBezTo>
                  <a:pt x="4115882" y="6495848"/>
                  <a:pt x="4158229" y="6413117"/>
                  <a:pt x="3948336" y="6456218"/>
                </a:cubicBezTo>
                <a:cubicBezTo>
                  <a:pt x="3738443" y="6499319"/>
                  <a:pt x="3677283" y="6433547"/>
                  <a:pt x="3581049" y="6456218"/>
                </a:cubicBezTo>
                <a:cubicBezTo>
                  <a:pt x="3484815" y="6478889"/>
                  <a:pt x="3115766" y="6451777"/>
                  <a:pt x="2800564" y="6456218"/>
                </a:cubicBezTo>
                <a:cubicBezTo>
                  <a:pt x="2485362" y="6460659"/>
                  <a:pt x="2572073" y="6451842"/>
                  <a:pt x="2433277" y="6456218"/>
                </a:cubicBezTo>
                <a:cubicBezTo>
                  <a:pt x="2294481" y="6460594"/>
                  <a:pt x="2273635" y="6444488"/>
                  <a:pt x="2169289" y="6456218"/>
                </a:cubicBezTo>
                <a:cubicBezTo>
                  <a:pt x="2064943" y="6467948"/>
                  <a:pt x="1741597" y="6389053"/>
                  <a:pt x="1388804" y="6456218"/>
                </a:cubicBezTo>
                <a:cubicBezTo>
                  <a:pt x="1036012" y="6523383"/>
                  <a:pt x="1102352" y="6451722"/>
                  <a:pt x="1021517" y="6456218"/>
                </a:cubicBezTo>
                <a:cubicBezTo>
                  <a:pt x="940682" y="6460714"/>
                  <a:pt x="861041" y="6456167"/>
                  <a:pt x="757530" y="6456218"/>
                </a:cubicBezTo>
                <a:cubicBezTo>
                  <a:pt x="654019" y="6456269"/>
                  <a:pt x="308400" y="6386728"/>
                  <a:pt x="0" y="6456218"/>
                </a:cubicBezTo>
                <a:cubicBezTo>
                  <a:pt x="-53463" y="6140043"/>
                  <a:pt x="1161" y="6097886"/>
                  <a:pt x="0" y="5740165"/>
                </a:cubicBezTo>
                <a:cubicBezTo>
                  <a:pt x="-1161" y="5382444"/>
                  <a:pt x="44415" y="5514612"/>
                  <a:pt x="0" y="5346922"/>
                </a:cubicBezTo>
                <a:cubicBezTo>
                  <a:pt x="-44415" y="5179232"/>
                  <a:pt x="46249" y="4835024"/>
                  <a:pt x="0" y="4630869"/>
                </a:cubicBezTo>
                <a:cubicBezTo>
                  <a:pt x="-46249" y="4426714"/>
                  <a:pt x="45759" y="4358055"/>
                  <a:pt x="0" y="4173065"/>
                </a:cubicBezTo>
                <a:cubicBezTo>
                  <a:pt x="-45759" y="3988075"/>
                  <a:pt x="65894" y="3821795"/>
                  <a:pt x="0" y="3521573"/>
                </a:cubicBezTo>
                <a:cubicBezTo>
                  <a:pt x="-65894" y="3221351"/>
                  <a:pt x="7748" y="3121118"/>
                  <a:pt x="0" y="2805520"/>
                </a:cubicBezTo>
                <a:cubicBezTo>
                  <a:pt x="-7748" y="2489922"/>
                  <a:pt x="31967" y="2440839"/>
                  <a:pt x="0" y="2283153"/>
                </a:cubicBezTo>
                <a:cubicBezTo>
                  <a:pt x="-31967" y="2125467"/>
                  <a:pt x="44054" y="2020124"/>
                  <a:pt x="0" y="1889911"/>
                </a:cubicBezTo>
                <a:cubicBezTo>
                  <a:pt x="-44054" y="1759698"/>
                  <a:pt x="53496" y="1614843"/>
                  <a:pt x="0" y="1432107"/>
                </a:cubicBezTo>
                <a:cubicBezTo>
                  <a:pt x="-53496" y="1249371"/>
                  <a:pt x="51604" y="1029390"/>
                  <a:pt x="0" y="845178"/>
                </a:cubicBezTo>
                <a:cubicBezTo>
                  <a:pt x="-51604" y="660966"/>
                  <a:pt x="53090" y="207393"/>
                  <a:pt x="0" y="0"/>
                </a:cubicBezTo>
                <a:close/>
              </a:path>
              <a:path w="10329949" h="6456218" stroke="0" extrusionOk="0">
                <a:moveTo>
                  <a:pt x="0" y="0"/>
                </a:moveTo>
                <a:cubicBezTo>
                  <a:pt x="192688" y="-40811"/>
                  <a:pt x="326872" y="42252"/>
                  <a:pt x="573886" y="0"/>
                </a:cubicBezTo>
                <a:cubicBezTo>
                  <a:pt x="820900" y="-42252"/>
                  <a:pt x="707543" y="21099"/>
                  <a:pt x="837874" y="0"/>
                </a:cubicBezTo>
                <a:cubicBezTo>
                  <a:pt x="968205" y="-21099"/>
                  <a:pt x="1144124" y="10850"/>
                  <a:pt x="1411760" y="0"/>
                </a:cubicBezTo>
                <a:cubicBezTo>
                  <a:pt x="1679396" y="-10850"/>
                  <a:pt x="1785222" y="80094"/>
                  <a:pt x="2088945" y="0"/>
                </a:cubicBezTo>
                <a:cubicBezTo>
                  <a:pt x="2392669" y="-80094"/>
                  <a:pt x="2355820" y="1139"/>
                  <a:pt x="2456232" y="0"/>
                </a:cubicBezTo>
                <a:cubicBezTo>
                  <a:pt x="2556644" y="-1139"/>
                  <a:pt x="2714152" y="4831"/>
                  <a:pt x="2926819" y="0"/>
                </a:cubicBezTo>
                <a:cubicBezTo>
                  <a:pt x="3139486" y="-4831"/>
                  <a:pt x="3309742" y="12774"/>
                  <a:pt x="3500705" y="0"/>
                </a:cubicBezTo>
                <a:cubicBezTo>
                  <a:pt x="3691668" y="-12774"/>
                  <a:pt x="3849129" y="44690"/>
                  <a:pt x="3971292" y="0"/>
                </a:cubicBezTo>
                <a:cubicBezTo>
                  <a:pt x="4093455" y="-44690"/>
                  <a:pt x="4186935" y="34476"/>
                  <a:pt x="4338579" y="0"/>
                </a:cubicBezTo>
                <a:cubicBezTo>
                  <a:pt x="4490223" y="-34476"/>
                  <a:pt x="4635627" y="49913"/>
                  <a:pt x="4809165" y="0"/>
                </a:cubicBezTo>
                <a:cubicBezTo>
                  <a:pt x="4982703" y="-49913"/>
                  <a:pt x="5274974" y="55097"/>
                  <a:pt x="5589650" y="0"/>
                </a:cubicBezTo>
                <a:cubicBezTo>
                  <a:pt x="5904326" y="-55097"/>
                  <a:pt x="5935827" y="35529"/>
                  <a:pt x="6060237" y="0"/>
                </a:cubicBezTo>
                <a:cubicBezTo>
                  <a:pt x="6184647" y="-35529"/>
                  <a:pt x="6324606" y="17514"/>
                  <a:pt x="6530823" y="0"/>
                </a:cubicBezTo>
                <a:cubicBezTo>
                  <a:pt x="6737040" y="-17514"/>
                  <a:pt x="6700594" y="8314"/>
                  <a:pt x="6794811" y="0"/>
                </a:cubicBezTo>
                <a:cubicBezTo>
                  <a:pt x="6889028" y="-8314"/>
                  <a:pt x="7333491" y="50822"/>
                  <a:pt x="7575296" y="0"/>
                </a:cubicBezTo>
                <a:cubicBezTo>
                  <a:pt x="7817101" y="-50822"/>
                  <a:pt x="7835464" y="19143"/>
                  <a:pt x="7942583" y="0"/>
                </a:cubicBezTo>
                <a:cubicBezTo>
                  <a:pt x="8049702" y="-19143"/>
                  <a:pt x="8383375" y="19933"/>
                  <a:pt x="8619769" y="0"/>
                </a:cubicBezTo>
                <a:cubicBezTo>
                  <a:pt x="8856163" y="-19933"/>
                  <a:pt x="9019272" y="46373"/>
                  <a:pt x="9193655" y="0"/>
                </a:cubicBezTo>
                <a:cubicBezTo>
                  <a:pt x="9368038" y="-46373"/>
                  <a:pt x="9649187" y="40119"/>
                  <a:pt x="9767541" y="0"/>
                </a:cubicBezTo>
                <a:cubicBezTo>
                  <a:pt x="9885895" y="-40119"/>
                  <a:pt x="10171178" y="35511"/>
                  <a:pt x="10329949" y="0"/>
                </a:cubicBezTo>
                <a:cubicBezTo>
                  <a:pt x="10356164" y="212972"/>
                  <a:pt x="10304447" y="522762"/>
                  <a:pt x="10329949" y="716053"/>
                </a:cubicBezTo>
                <a:cubicBezTo>
                  <a:pt x="10355451" y="909344"/>
                  <a:pt x="10289725" y="1120846"/>
                  <a:pt x="10329949" y="1302982"/>
                </a:cubicBezTo>
                <a:cubicBezTo>
                  <a:pt x="10370173" y="1485118"/>
                  <a:pt x="10293447" y="1736134"/>
                  <a:pt x="10329949" y="1954473"/>
                </a:cubicBezTo>
                <a:cubicBezTo>
                  <a:pt x="10366451" y="2172812"/>
                  <a:pt x="10329194" y="2396375"/>
                  <a:pt x="10329949" y="2541402"/>
                </a:cubicBezTo>
                <a:cubicBezTo>
                  <a:pt x="10330704" y="2686429"/>
                  <a:pt x="10288698" y="3001735"/>
                  <a:pt x="10329949" y="3257455"/>
                </a:cubicBezTo>
                <a:cubicBezTo>
                  <a:pt x="10371200" y="3513175"/>
                  <a:pt x="10302607" y="3535895"/>
                  <a:pt x="10329949" y="3715260"/>
                </a:cubicBezTo>
                <a:cubicBezTo>
                  <a:pt x="10357291" y="3894626"/>
                  <a:pt x="10274495" y="4114042"/>
                  <a:pt x="10329949" y="4431313"/>
                </a:cubicBezTo>
                <a:cubicBezTo>
                  <a:pt x="10385403" y="4748584"/>
                  <a:pt x="10260208" y="4845253"/>
                  <a:pt x="10329949" y="5147367"/>
                </a:cubicBezTo>
                <a:cubicBezTo>
                  <a:pt x="10399690" y="5449481"/>
                  <a:pt x="10322651" y="5555773"/>
                  <a:pt x="10329949" y="5863420"/>
                </a:cubicBezTo>
                <a:cubicBezTo>
                  <a:pt x="10337247" y="6171067"/>
                  <a:pt x="10298042" y="6204364"/>
                  <a:pt x="10329949" y="6456218"/>
                </a:cubicBezTo>
                <a:cubicBezTo>
                  <a:pt x="10200773" y="6476305"/>
                  <a:pt x="10025351" y="6445069"/>
                  <a:pt x="9756063" y="6456218"/>
                </a:cubicBezTo>
                <a:cubicBezTo>
                  <a:pt x="9486775" y="6467367"/>
                  <a:pt x="9381323" y="6453474"/>
                  <a:pt x="9285476" y="6456218"/>
                </a:cubicBezTo>
                <a:cubicBezTo>
                  <a:pt x="9189629" y="6458962"/>
                  <a:pt x="8983372" y="6403843"/>
                  <a:pt x="8711590" y="6456218"/>
                </a:cubicBezTo>
                <a:cubicBezTo>
                  <a:pt x="8439808" y="6508593"/>
                  <a:pt x="8291220" y="6397546"/>
                  <a:pt x="7931105" y="6456218"/>
                </a:cubicBezTo>
                <a:cubicBezTo>
                  <a:pt x="7570991" y="6514890"/>
                  <a:pt x="7726479" y="6420932"/>
                  <a:pt x="7563818" y="6456218"/>
                </a:cubicBezTo>
                <a:cubicBezTo>
                  <a:pt x="7401157" y="6491504"/>
                  <a:pt x="7079490" y="6439824"/>
                  <a:pt x="6783333" y="6456218"/>
                </a:cubicBezTo>
                <a:cubicBezTo>
                  <a:pt x="6487176" y="6472612"/>
                  <a:pt x="6481415" y="6446900"/>
                  <a:pt x="6312747" y="6456218"/>
                </a:cubicBezTo>
                <a:cubicBezTo>
                  <a:pt x="6144079" y="6465536"/>
                  <a:pt x="5969675" y="6439905"/>
                  <a:pt x="5635561" y="6456218"/>
                </a:cubicBezTo>
                <a:cubicBezTo>
                  <a:pt x="5301447" y="6472531"/>
                  <a:pt x="5376335" y="6433186"/>
                  <a:pt x="5164975" y="6456218"/>
                </a:cubicBezTo>
                <a:cubicBezTo>
                  <a:pt x="4953615" y="6479250"/>
                  <a:pt x="4864355" y="6431920"/>
                  <a:pt x="4694388" y="6456218"/>
                </a:cubicBezTo>
                <a:cubicBezTo>
                  <a:pt x="4524421" y="6480516"/>
                  <a:pt x="4129337" y="6400593"/>
                  <a:pt x="3913903" y="6456218"/>
                </a:cubicBezTo>
                <a:cubicBezTo>
                  <a:pt x="3698470" y="6511843"/>
                  <a:pt x="3567351" y="6412043"/>
                  <a:pt x="3340017" y="6456218"/>
                </a:cubicBezTo>
                <a:cubicBezTo>
                  <a:pt x="3112683" y="6500393"/>
                  <a:pt x="2995812" y="6414408"/>
                  <a:pt x="2869430" y="6456218"/>
                </a:cubicBezTo>
                <a:cubicBezTo>
                  <a:pt x="2743048" y="6498028"/>
                  <a:pt x="2693737" y="6440366"/>
                  <a:pt x="2605443" y="6456218"/>
                </a:cubicBezTo>
                <a:cubicBezTo>
                  <a:pt x="2517149" y="6472070"/>
                  <a:pt x="2407259" y="6450881"/>
                  <a:pt x="2341455" y="6456218"/>
                </a:cubicBezTo>
                <a:cubicBezTo>
                  <a:pt x="2275651" y="6461555"/>
                  <a:pt x="2133397" y="6453002"/>
                  <a:pt x="2077468" y="6456218"/>
                </a:cubicBezTo>
                <a:cubicBezTo>
                  <a:pt x="2021539" y="6459434"/>
                  <a:pt x="1687736" y="6444445"/>
                  <a:pt x="1503581" y="6456218"/>
                </a:cubicBezTo>
                <a:cubicBezTo>
                  <a:pt x="1319426" y="6467991"/>
                  <a:pt x="1090605" y="6413616"/>
                  <a:pt x="929695" y="6456218"/>
                </a:cubicBezTo>
                <a:cubicBezTo>
                  <a:pt x="768785" y="6498820"/>
                  <a:pt x="772469" y="6448568"/>
                  <a:pt x="665708" y="6456218"/>
                </a:cubicBezTo>
                <a:cubicBezTo>
                  <a:pt x="558947" y="6463868"/>
                  <a:pt x="221462" y="6414597"/>
                  <a:pt x="0" y="6456218"/>
                </a:cubicBezTo>
                <a:cubicBezTo>
                  <a:pt x="-1674" y="6326490"/>
                  <a:pt x="9911" y="6108226"/>
                  <a:pt x="0" y="5933851"/>
                </a:cubicBezTo>
                <a:cubicBezTo>
                  <a:pt x="-9911" y="5759476"/>
                  <a:pt x="60706" y="5527673"/>
                  <a:pt x="0" y="5217798"/>
                </a:cubicBezTo>
                <a:cubicBezTo>
                  <a:pt x="-60706" y="4907923"/>
                  <a:pt x="52863" y="4806584"/>
                  <a:pt x="0" y="4695431"/>
                </a:cubicBezTo>
                <a:cubicBezTo>
                  <a:pt x="-52863" y="4584278"/>
                  <a:pt x="81489" y="4285042"/>
                  <a:pt x="0" y="3979378"/>
                </a:cubicBezTo>
                <a:cubicBezTo>
                  <a:pt x="-81489" y="3673714"/>
                  <a:pt x="3013" y="3628573"/>
                  <a:pt x="0" y="3392449"/>
                </a:cubicBezTo>
                <a:cubicBezTo>
                  <a:pt x="-3013" y="3156325"/>
                  <a:pt x="47344" y="3045692"/>
                  <a:pt x="0" y="2870082"/>
                </a:cubicBezTo>
                <a:cubicBezTo>
                  <a:pt x="-47344" y="2694472"/>
                  <a:pt x="54351" y="2547014"/>
                  <a:pt x="0" y="2412278"/>
                </a:cubicBezTo>
                <a:cubicBezTo>
                  <a:pt x="-54351" y="2277542"/>
                  <a:pt x="68618" y="1856834"/>
                  <a:pt x="0" y="1696225"/>
                </a:cubicBezTo>
                <a:cubicBezTo>
                  <a:pt x="-68618" y="1535616"/>
                  <a:pt x="40998" y="1297358"/>
                  <a:pt x="0" y="1044733"/>
                </a:cubicBezTo>
                <a:cubicBezTo>
                  <a:pt x="-40998" y="792108"/>
                  <a:pt x="42645" y="772208"/>
                  <a:pt x="0" y="586929"/>
                </a:cubicBezTo>
                <a:cubicBezTo>
                  <a:pt x="-42645" y="401650"/>
                  <a:pt x="65705" y="229827"/>
                  <a:pt x="0" y="0"/>
                </a:cubicBezTo>
                <a:close/>
              </a:path>
            </a:pathLst>
          </a:custGeom>
          <a:ln w="127000" cap="sq">
            <a:solidFill>
              <a:schemeClr val="accent5">
                <a:lumMod val="75000"/>
              </a:schemeClr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12731653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DF2649-550C-418C-2071-816E5FC2D346}"/>
              </a:ext>
            </a:extLst>
          </p:cNvPr>
          <p:cNvSpPr txBox="1"/>
          <p:nvPr/>
        </p:nvSpPr>
        <p:spPr>
          <a:xfrm>
            <a:off x="1171334" y="750105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accent3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2055D-25F3-9D78-9F26-DE72C864FC7C}"/>
              </a:ext>
            </a:extLst>
          </p:cNvPr>
          <p:cNvSpPr txBox="1"/>
          <p:nvPr/>
        </p:nvSpPr>
        <p:spPr>
          <a:xfrm>
            <a:off x="6473468" y="5795218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0070C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976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61332AA5-8A51-9E3C-34FE-616A3B601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  <a:ln w="127000" cap="sq">
            <a:solidFill>
              <a:srgbClr val="000000"/>
            </a:solidFill>
            <a:prstDash val="sysDash"/>
            <a:miter lim="800000"/>
          </a:ln>
          <a:effectLst>
            <a:glow rad="101600">
              <a:srgbClr val="CC9900">
                <a:alpha val="60000"/>
              </a:srgb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DF2649-550C-418C-2071-816E5FC2D346}"/>
              </a:ext>
            </a:extLst>
          </p:cNvPr>
          <p:cNvSpPr txBox="1"/>
          <p:nvPr/>
        </p:nvSpPr>
        <p:spPr>
          <a:xfrm>
            <a:off x="3000134" y="234715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rgbClr val="996633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996633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996633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2055D-25F3-9D78-9F26-DE72C864FC7C}"/>
              </a:ext>
            </a:extLst>
          </p:cNvPr>
          <p:cNvSpPr txBox="1"/>
          <p:nvPr/>
        </p:nvSpPr>
        <p:spPr>
          <a:xfrm>
            <a:off x="4860799" y="5737030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CC99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996633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996633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88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FC73D1-F33B-7049-3108-3194855D5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97" y="764772"/>
            <a:ext cx="10176626" cy="5724352"/>
          </a:xfrm>
          <a:custGeom>
            <a:avLst/>
            <a:gdLst>
              <a:gd name="connsiteX0" fmla="*/ 0 w 10176626"/>
              <a:gd name="connsiteY0" fmla="*/ 0 h 5724352"/>
              <a:gd name="connsiteX1" fmla="*/ 496859 w 10176626"/>
              <a:gd name="connsiteY1" fmla="*/ 0 h 5724352"/>
              <a:gd name="connsiteX2" fmla="*/ 993718 w 10176626"/>
              <a:gd name="connsiteY2" fmla="*/ 0 h 5724352"/>
              <a:gd name="connsiteX3" fmla="*/ 1592343 w 10176626"/>
              <a:gd name="connsiteY3" fmla="*/ 0 h 5724352"/>
              <a:gd name="connsiteX4" fmla="*/ 1987435 w 10176626"/>
              <a:gd name="connsiteY4" fmla="*/ 0 h 5724352"/>
              <a:gd name="connsiteX5" fmla="*/ 2484294 w 10176626"/>
              <a:gd name="connsiteY5" fmla="*/ 0 h 5724352"/>
              <a:gd name="connsiteX6" fmla="*/ 2981153 w 10176626"/>
              <a:gd name="connsiteY6" fmla="*/ 0 h 5724352"/>
              <a:gd name="connsiteX7" fmla="*/ 3681544 w 10176626"/>
              <a:gd name="connsiteY7" fmla="*/ 0 h 5724352"/>
              <a:gd name="connsiteX8" fmla="*/ 4381935 w 10176626"/>
              <a:gd name="connsiteY8" fmla="*/ 0 h 5724352"/>
              <a:gd name="connsiteX9" fmla="*/ 4675262 w 10176626"/>
              <a:gd name="connsiteY9" fmla="*/ 0 h 5724352"/>
              <a:gd name="connsiteX10" fmla="*/ 5477419 w 10176626"/>
              <a:gd name="connsiteY10" fmla="*/ 0 h 5724352"/>
              <a:gd name="connsiteX11" fmla="*/ 6177811 w 10176626"/>
              <a:gd name="connsiteY11" fmla="*/ 0 h 5724352"/>
              <a:gd name="connsiteX12" fmla="*/ 6471137 w 10176626"/>
              <a:gd name="connsiteY12" fmla="*/ 0 h 5724352"/>
              <a:gd name="connsiteX13" fmla="*/ 7171528 w 10176626"/>
              <a:gd name="connsiteY13" fmla="*/ 0 h 5724352"/>
              <a:gd name="connsiteX14" fmla="*/ 7566621 w 10176626"/>
              <a:gd name="connsiteY14" fmla="*/ 0 h 5724352"/>
              <a:gd name="connsiteX15" fmla="*/ 7961713 w 10176626"/>
              <a:gd name="connsiteY15" fmla="*/ 0 h 5724352"/>
              <a:gd name="connsiteX16" fmla="*/ 8560338 w 10176626"/>
              <a:gd name="connsiteY16" fmla="*/ 0 h 5724352"/>
              <a:gd name="connsiteX17" fmla="*/ 9158963 w 10176626"/>
              <a:gd name="connsiteY17" fmla="*/ 0 h 5724352"/>
              <a:gd name="connsiteX18" fmla="*/ 9655822 w 10176626"/>
              <a:gd name="connsiteY18" fmla="*/ 0 h 5724352"/>
              <a:gd name="connsiteX19" fmla="*/ 10176626 w 10176626"/>
              <a:gd name="connsiteY19" fmla="*/ 0 h 5724352"/>
              <a:gd name="connsiteX20" fmla="*/ 10176626 w 10176626"/>
              <a:gd name="connsiteY20" fmla="*/ 572435 h 5724352"/>
              <a:gd name="connsiteX21" fmla="*/ 10176626 w 10176626"/>
              <a:gd name="connsiteY21" fmla="*/ 1144870 h 5724352"/>
              <a:gd name="connsiteX22" fmla="*/ 10176626 w 10176626"/>
              <a:gd name="connsiteY22" fmla="*/ 1660062 h 5724352"/>
              <a:gd name="connsiteX23" fmla="*/ 10176626 w 10176626"/>
              <a:gd name="connsiteY23" fmla="*/ 2118010 h 5724352"/>
              <a:gd name="connsiteX24" fmla="*/ 10176626 w 10176626"/>
              <a:gd name="connsiteY24" fmla="*/ 2518715 h 5724352"/>
              <a:gd name="connsiteX25" fmla="*/ 10176626 w 10176626"/>
              <a:gd name="connsiteY25" fmla="*/ 2976663 h 5724352"/>
              <a:gd name="connsiteX26" fmla="*/ 10176626 w 10176626"/>
              <a:gd name="connsiteY26" fmla="*/ 3434611 h 5724352"/>
              <a:gd name="connsiteX27" fmla="*/ 10176626 w 10176626"/>
              <a:gd name="connsiteY27" fmla="*/ 4121533 h 5724352"/>
              <a:gd name="connsiteX28" fmla="*/ 10176626 w 10176626"/>
              <a:gd name="connsiteY28" fmla="*/ 4808456 h 5724352"/>
              <a:gd name="connsiteX29" fmla="*/ 10176626 w 10176626"/>
              <a:gd name="connsiteY29" fmla="*/ 5724352 h 5724352"/>
              <a:gd name="connsiteX30" fmla="*/ 9781533 w 10176626"/>
              <a:gd name="connsiteY30" fmla="*/ 5724352 h 5724352"/>
              <a:gd name="connsiteX31" fmla="*/ 9081142 w 10176626"/>
              <a:gd name="connsiteY31" fmla="*/ 5724352 h 5724352"/>
              <a:gd name="connsiteX32" fmla="*/ 8686050 w 10176626"/>
              <a:gd name="connsiteY32" fmla="*/ 5724352 h 5724352"/>
              <a:gd name="connsiteX33" fmla="*/ 8392723 w 10176626"/>
              <a:gd name="connsiteY33" fmla="*/ 5724352 h 5724352"/>
              <a:gd name="connsiteX34" fmla="*/ 7590566 w 10176626"/>
              <a:gd name="connsiteY34" fmla="*/ 5724352 h 5724352"/>
              <a:gd name="connsiteX35" fmla="*/ 7297239 w 10176626"/>
              <a:gd name="connsiteY35" fmla="*/ 5724352 h 5724352"/>
              <a:gd name="connsiteX36" fmla="*/ 6902147 w 10176626"/>
              <a:gd name="connsiteY36" fmla="*/ 5724352 h 5724352"/>
              <a:gd name="connsiteX37" fmla="*/ 6201756 w 10176626"/>
              <a:gd name="connsiteY37" fmla="*/ 5724352 h 5724352"/>
              <a:gd name="connsiteX38" fmla="*/ 5806663 w 10176626"/>
              <a:gd name="connsiteY38" fmla="*/ 5724352 h 5724352"/>
              <a:gd name="connsiteX39" fmla="*/ 5208038 w 10176626"/>
              <a:gd name="connsiteY39" fmla="*/ 5724352 h 5724352"/>
              <a:gd name="connsiteX40" fmla="*/ 4507647 w 10176626"/>
              <a:gd name="connsiteY40" fmla="*/ 5724352 h 5724352"/>
              <a:gd name="connsiteX41" fmla="*/ 3807255 w 10176626"/>
              <a:gd name="connsiteY41" fmla="*/ 5724352 h 5724352"/>
              <a:gd name="connsiteX42" fmla="*/ 3310397 w 10176626"/>
              <a:gd name="connsiteY42" fmla="*/ 5724352 h 5724352"/>
              <a:gd name="connsiteX43" fmla="*/ 3017070 w 10176626"/>
              <a:gd name="connsiteY43" fmla="*/ 5724352 h 5724352"/>
              <a:gd name="connsiteX44" fmla="*/ 2723744 w 10176626"/>
              <a:gd name="connsiteY44" fmla="*/ 5724352 h 5724352"/>
              <a:gd name="connsiteX45" fmla="*/ 2430418 w 10176626"/>
              <a:gd name="connsiteY45" fmla="*/ 5724352 h 5724352"/>
              <a:gd name="connsiteX46" fmla="*/ 1628260 w 10176626"/>
              <a:gd name="connsiteY46" fmla="*/ 5724352 h 5724352"/>
              <a:gd name="connsiteX47" fmla="*/ 1131401 w 10176626"/>
              <a:gd name="connsiteY47" fmla="*/ 5724352 h 5724352"/>
              <a:gd name="connsiteX48" fmla="*/ 634543 w 10176626"/>
              <a:gd name="connsiteY48" fmla="*/ 5724352 h 5724352"/>
              <a:gd name="connsiteX49" fmla="*/ 0 w 10176626"/>
              <a:gd name="connsiteY49" fmla="*/ 5724352 h 5724352"/>
              <a:gd name="connsiteX50" fmla="*/ 0 w 10176626"/>
              <a:gd name="connsiteY50" fmla="*/ 5323647 h 5724352"/>
              <a:gd name="connsiteX51" fmla="*/ 0 w 10176626"/>
              <a:gd name="connsiteY51" fmla="*/ 4808456 h 5724352"/>
              <a:gd name="connsiteX52" fmla="*/ 0 w 10176626"/>
              <a:gd name="connsiteY52" fmla="*/ 4407751 h 5724352"/>
              <a:gd name="connsiteX53" fmla="*/ 0 w 10176626"/>
              <a:gd name="connsiteY53" fmla="*/ 3949803 h 5724352"/>
              <a:gd name="connsiteX54" fmla="*/ 0 w 10176626"/>
              <a:gd name="connsiteY54" fmla="*/ 3262881 h 5724352"/>
              <a:gd name="connsiteX55" fmla="*/ 0 w 10176626"/>
              <a:gd name="connsiteY55" fmla="*/ 2862176 h 5724352"/>
              <a:gd name="connsiteX56" fmla="*/ 0 w 10176626"/>
              <a:gd name="connsiteY56" fmla="*/ 2232497 h 5724352"/>
              <a:gd name="connsiteX57" fmla="*/ 0 w 10176626"/>
              <a:gd name="connsiteY57" fmla="*/ 1717306 h 5724352"/>
              <a:gd name="connsiteX58" fmla="*/ 0 w 10176626"/>
              <a:gd name="connsiteY58" fmla="*/ 1030383 h 5724352"/>
              <a:gd name="connsiteX59" fmla="*/ 0 w 10176626"/>
              <a:gd name="connsiteY59" fmla="*/ 572435 h 5724352"/>
              <a:gd name="connsiteX60" fmla="*/ 0 w 10176626"/>
              <a:gd name="connsiteY60" fmla="*/ 0 h 5724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0176626" h="5724352" fill="none" extrusionOk="0">
                <a:moveTo>
                  <a:pt x="0" y="0"/>
                </a:moveTo>
                <a:cubicBezTo>
                  <a:pt x="122021" y="-31230"/>
                  <a:pt x="386377" y="41224"/>
                  <a:pt x="496859" y="0"/>
                </a:cubicBezTo>
                <a:cubicBezTo>
                  <a:pt x="607341" y="-41224"/>
                  <a:pt x="819680" y="22093"/>
                  <a:pt x="993718" y="0"/>
                </a:cubicBezTo>
                <a:cubicBezTo>
                  <a:pt x="1167756" y="-22093"/>
                  <a:pt x="1318571" y="70725"/>
                  <a:pt x="1592343" y="0"/>
                </a:cubicBezTo>
                <a:cubicBezTo>
                  <a:pt x="1866115" y="-70725"/>
                  <a:pt x="1831733" y="10013"/>
                  <a:pt x="1987435" y="0"/>
                </a:cubicBezTo>
                <a:cubicBezTo>
                  <a:pt x="2143137" y="-10013"/>
                  <a:pt x="2382984" y="24750"/>
                  <a:pt x="2484294" y="0"/>
                </a:cubicBezTo>
                <a:cubicBezTo>
                  <a:pt x="2585604" y="-24750"/>
                  <a:pt x="2880799" y="31090"/>
                  <a:pt x="2981153" y="0"/>
                </a:cubicBezTo>
                <a:cubicBezTo>
                  <a:pt x="3081507" y="-31090"/>
                  <a:pt x="3457686" y="3344"/>
                  <a:pt x="3681544" y="0"/>
                </a:cubicBezTo>
                <a:cubicBezTo>
                  <a:pt x="3905402" y="-3344"/>
                  <a:pt x="4114001" y="5653"/>
                  <a:pt x="4381935" y="0"/>
                </a:cubicBezTo>
                <a:cubicBezTo>
                  <a:pt x="4649869" y="-5653"/>
                  <a:pt x="4529599" y="25755"/>
                  <a:pt x="4675262" y="0"/>
                </a:cubicBezTo>
                <a:cubicBezTo>
                  <a:pt x="4820925" y="-25755"/>
                  <a:pt x="5085432" y="54100"/>
                  <a:pt x="5477419" y="0"/>
                </a:cubicBezTo>
                <a:cubicBezTo>
                  <a:pt x="5869406" y="-54100"/>
                  <a:pt x="6003866" y="19288"/>
                  <a:pt x="6177811" y="0"/>
                </a:cubicBezTo>
                <a:cubicBezTo>
                  <a:pt x="6351756" y="-19288"/>
                  <a:pt x="6361724" y="12948"/>
                  <a:pt x="6471137" y="0"/>
                </a:cubicBezTo>
                <a:cubicBezTo>
                  <a:pt x="6580550" y="-12948"/>
                  <a:pt x="7014373" y="21111"/>
                  <a:pt x="7171528" y="0"/>
                </a:cubicBezTo>
                <a:cubicBezTo>
                  <a:pt x="7328683" y="-21111"/>
                  <a:pt x="7456260" y="2835"/>
                  <a:pt x="7566621" y="0"/>
                </a:cubicBezTo>
                <a:cubicBezTo>
                  <a:pt x="7676982" y="-2835"/>
                  <a:pt x="7800213" y="20944"/>
                  <a:pt x="7961713" y="0"/>
                </a:cubicBezTo>
                <a:cubicBezTo>
                  <a:pt x="8123213" y="-20944"/>
                  <a:pt x="8314026" y="66183"/>
                  <a:pt x="8560338" y="0"/>
                </a:cubicBezTo>
                <a:cubicBezTo>
                  <a:pt x="8806651" y="-66183"/>
                  <a:pt x="9005517" y="14790"/>
                  <a:pt x="9158963" y="0"/>
                </a:cubicBezTo>
                <a:cubicBezTo>
                  <a:pt x="9312409" y="-14790"/>
                  <a:pt x="9518688" y="20548"/>
                  <a:pt x="9655822" y="0"/>
                </a:cubicBezTo>
                <a:cubicBezTo>
                  <a:pt x="9792956" y="-20548"/>
                  <a:pt x="10017150" y="27066"/>
                  <a:pt x="10176626" y="0"/>
                </a:cubicBezTo>
                <a:cubicBezTo>
                  <a:pt x="10239046" y="173820"/>
                  <a:pt x="10174201" y="397805"/>
                  <a:pt x="10176626" y="572435"/>
                </a:cubicBezTo>
                <a:cubicBezTo>
                  <a:pt x="10179051" y="747065"/>
                  <a:pt x="10154162" y="977724"/>
                  <a:pt x="10176626" y="1144870"/>
                </a:cubicBezTo>
                <a:cubicBezTo>
                  <a:pt x="10199090" y="1312016"/>
                  <a:pt x="10164465" y="1525358"/>
                  <a:pt x="10176626" y="1660062"/>
                </a:cubicBezTo>
                <a:cubicBezTo>
                  <a:pt x="10188787" y="1794766"/>
                  <a:pt x="10175585" y="1963970"/>
                  <a:pt x="10176626" y="2118010"/>
                </a:cubicBezTo>
                <a:cubicBezTo>
                  <a:pt x="10177667" y="2272050"/>
                  <a:pt x="10173432" y="2341996"/>
                  <a:pt x="10176626" y="2518715"/>
                </a:cubicBezTo>
                <a:cubicBezTo>
                  <a:pt x="10179820" y="2695434"/>
                  <a:pt x="10158988" y="2835884"/>
                  <a:pt x="10176626" y="2976663"/>
                </a:cubicBezTo>
                <a:cubicBezTo>
                  <a:pt x="10194264" y="3117442"/>
                  <a:pt x="10161143" y="3311098"/>
                  <a:pt x="10176626" y="3434611"/>
                </a:cubicBezTo>
                <a:cubicBezTo>
                  <a:pt x="10192109" y="3558124"/>
                  <a:pt x="10154042" y="3778664"/>
                  <a:pt x="10176626" y="4121533"/>
                </a:cubicBezTo>
                <a:cubicBezTo>
                  <a:pt x="10199210" y="4464402"/>
                  <a:pt x="10149590" y="4515511"/>
                  <a:pt x="10176626" y="4808456"/>
                </a:cubicBezTo>
                <a:cubicBezTo>
                  <a:pt x="10203662" y="5101401"/>
                  <a:pt x="10093770" y="5309920"/>
                  <a:pt x="10176626" y="5724352"/>
                </a:cubicBezTo>
                <a:cubicBezTo>
                  <a:pt x="10083410" y="5764017"/>
                  <a:pt x="9884429" y="5681547"/>
                  <a:pt x="9781533" y="5724352"/>
                </a:cubicBezTo>
                <a:cubicBezTo>
                  <a:pt x="9678637" y="5767157"/>
                  <a:pt x="9399764" y="5711744"/>
                  <a:pt x="9081142" y="5724352"/>
                </a:cubicBezTo>
                <a:cubicBezTo>
                  <a:pt x="8762520" y="5736960"/>
                  <a:pt x="8825394" y="5720991"/>
                  <a:pt x="8686050" y="5724352"/>
                </a:cubicBezTo>
                <a:cubicBezTo>
                  <a:pt x="8546706" y="5727713"/>
                  <a:pt x="8516472" y="5721103"/>
                  <a:pt x="8392723" y="5724352"/>
                </a:cubicBezTo>
                <a:cubicBezTo>
                  <a:pt x="8268974" y="5727601"/>
                  <a:pt x="7854653" y="5703776"/>
                  <a:pt x="7590566" y="5724352"/>
                </a:cubicBezTo>
                <a:cubicBezTo>
                  <a:pt x="7326479" y="5744928"/>
                  <a:pt x="7438198" y="5710502"/>
                  <a:pt x="7297239" y="5724352"/>
                </a:cubicBezTo>
                <a:cubicBezTo>
                  <a:pt x="7156280" y="5738202"/>
                  <a:pt x="7038680" y="5714681"/>
                  <a:pt x="6902147" y="5724352"/>
                </a:cubicBezTo>
                <a:cubicBezTo>
                  <a:pt x="6765614" y="5734023"/>
                  <a:pt x="6354781" y="5718800"/>
                  <a:pt x="6201756" y="5724352"/>
                </a:cubicBezTo>
                <a:cubicBezTo>
                  <a:pt x="6048731" y="5729904"/>
                  <a:pt x="5929014" y="5712805"/>
                  <a:pt x="5806663" y="5724352"/>
                </a:cubicBezTo>
                <a:cubicBezTo>
                  <a:pt x="5684312" y="5735899"/>
                  <a:pt x="5465411" y="5690805"/>
                  <a:pt x="5208038" y="5724352"/>
                </a:cubicBezTo>
                <a:cubicBezTo>
                  <a:pt x="4950666" y="5757899"/>
                  <a:pt x="4745930" y="5652568"/>
                  <a:pt x="4507647" y="5724352"/>
                </a:cubicBezTo>
                <a:cubicBezTo>
                  <a:pt x="4269364" y="5796136"/>
                  <a:pt x="4109125" y="5662193"/>
                  <a:pt x="3807255" y="5724352"/>
                </a:cubicBezTo>
                <a:cubicBezTo>
                  <a:pt x="3505385" y="5786511"/>
                  <a:pt x="3545349" y="5712627"/>
                  <a:pt x="3310397" y="5724352"/>
                </a:cubicBezTo>
                <a:cubicBezTo>
                  <a:pt x="3075445" y="5736077"/>
                  <a:pt x="3097087" y="5715980"/>
                  <a:pt x="3017070" y="5724352"/>
                </a:cubicBezTo>
                <a:cubicBezTo>
                  <a:pt x="2937053" y="5732724"/>
                  <a:pt x="2867050" y="5704065"/>
                  <a:pt x="2723744" y="5724352"/>
                </a:cubicBezTo>
                <a:cubicBezTo>
                  <a:pt x="2580438" y="5744639"/>
                  <a:pt x="2551268" y="5710185"/>
                  <a:pt x="2430418" y="5724352"/>
                </a:cubicBezTo>
                <a:cubicBezTo>
                  <a:pt x="2309568" y="5738519"/>
                  <a:pt x="1912449" y="5644475"/>
                  <a:pt x="1628260" y="5724352"/>
                </a:cubicBezTo>
                <a:cubicBezTo>
                  <a:pt x="1344071" y="5804229"/>
                  <a:pt x="1316950" y="5668998"/>
                  <a:pt x="1131401" y="5724352"/>
                </a:cubicBezTo>
                <a:cubicBezTo>
                  <a:pt x="945852" y="5779706"/>
                  <a:pt x="764741" y="5700409"/>
                  <a:pt x="634543" y="5724352"/>
                </a:cubicBezTo>
                <a:cubicBezTo>
                  <a:pt x="504345" y="5748295"/>
                  <a:pt x="132587" y="5683757"/>
                  <a:pt x="0" y="5724352"/>
                </a:cubicBezTo>
                <a:cubicBezTo>
                  <a:pt x="-30403" y="5607906"/>
                  <a:pt x="11692" y="5409716"/>
                  <a:pt x="0" y="5323647"/>
                </a:cubicBezTo>
                <a:cubicBezTo>
                  <a:pt x="-11692" y="5237578"/>
                  <a:pt x="36565" y="4956542"/>
                  <a:pt x="0" y="4808456"/>
                </a:cubicBezTo>
                <a:cubicBezTo>
                  <a:pt x="-36565" y="4660370"/>
                  <a:pt x="6926" y="4491151"/>
                  <a:pt x="0" y="4407751"/>
                </a:cubicBezTo>
                <a:cubicBezTo>
                  <a:pt x="-6926" y="4324351"/>
                  <a:pt x="32505" y="4116403"/>
                  <a:pt x="0" y="3949803"/>
                </a:cubicBezTo>
                <a:cubicBezTo>
                  <a:pt x="-32505" y="3783203"/>
                  <a:pt x="10533" y="3584734"/>
                  <a:pt x="0" y="3262881"/>
                </a:cubicBezTo>
                <a:cubicBezTo>
                  <a:pt x="-10533" y="2941028"/>
                  <a:pt x="20911" y="3012333"/>
                  <a:pt x="0" y="2862176"/>
                </a:cubicBezTo>
                <a:cubicBezTo>
                  <a:pt x="-20911" y="2712020"/>
                  <a:pt x="28511" y="2382378"/>
                  <a:pt x="0" y="2232497"/>
                </a:cubicBezTo>
                <a:cubicBezTo>
                  <a:pt x="-28511" y="2082616"/>
                  <a:pt x="8255" y="1826794"/>
                  <a:pt x="0" y="1717306"/>
                </a:cubicBezTo>
                <a:cubicBezTo>
                  <a:pt x="-8255" y="1607818"/>
                  <a:pt x="30912" y="1318132"/>
                  <a:pt x="0" y="1030383"/>
                </a:cubicBezTo>
                <a:cubicBezTo>
                  <a:pt x="-30912" y="742634"/>
                  <a:pt x="12201" y="761700"/>
                  <a:pt x="0" y="572435"/>
                </a:cubicBezTo>
                <a:cubicBezTo>
                  <a:pt x="-12201" y="383170"/>
                  <a:pt x="48322" y="188635"/>
                  <a:pt x="0" y="0"/>
                </a:cubicBezTo>
                <a:close/>
              </a:path>
              <a:path w="10176626" h="5724352" stroke="0" extrusionOk="0">
                <a:moveTo>
                  <a:pt x="0" y="0"/>
                </a:moveTo>
                <a:cubicBezTo>
                  <a:pt x="145849" y="-18371"/>
                  <a:pt x="419300" y="14900"/>
                  <a:pt x="598625" y="0"/>
                </a:cubicBezTo>
                <a:cubicBezTo>
                  <a:pt x="777950" y="-14900"/>
                  <a:pt x="1187822" y="87311"/>
                  <a:pt x="1400783" y="0"/>
                </a:cubicBezTo>
                <a:cubicBezTo>
                  <a:pt x="1613744" y="-87311"/>
                  <a:pt x="1748983" y="10237"/>
                  <a:pt x="1999408" y="0"/>
                </a:cubicBezTo>
                <a:cubicBezTo>
                  <a:pt x="2249833" y="-10237"/>
                  <a:pt x="2517301" y="47545"/>
                  <a:pt x="2801565" y="0"/>
                </a:cubicBezTo>
                <a:cubicBezTo>
                  <a:pt x="3085829" y="-47545"/>
                  <a:pt x="3365819" y="2466"/>
                  <a:pt x="3603723" y="0"/>
                </a:cubicBezTo>
                <a:cubicBezTo>
                  <a:pt x="3841627" y="-2466"/>
                  <a:pt x="4145577" y="96009"/>
                  <a:pt x="4405880" y="0"/>
                </a:cubicBezTo>
                <a:cubicBezTo>
                  <a:pt x="4666183" y="-96009"/>
                  <a:pt x="4940050" y="83046"/>
                  <a:pt x="5208038" y="0"/>
                </a:cubicBezTo>
                <a:cubicBezTo>
                  <a:pt x="5476026" y="-83046"/>
                  <a:pt x="5417103" y="19791"/>
                  <a:pt x="5501364" y="0"/>
                </a:cubicBezTo>
                <a:cubicBezTo>
                  <a:pt x="5585625" y="-19791"/>
                  <a:pt x="5943106" y="75939"/>
                  <a:pt x="6303522" y="0"/>
                </a:cubicBezTo>
                <a:cubicBezTo>
                  <a:pt x="6663938" y="-75939"/>
                  <a:pt x="6590480" y="36744"/>
                  <a:pt x="6800381" y="0"/>
                </a:cubicBezTo>
                <a:cubicBezTo>
                  <a:pt x="7010282" y="-36744"/>
                  <a:pt x="7369604" y="92624"/>
                  <a:pt x="7602538" y="0"/>
                </a:cubicBezTo>
                <a:cubicBezTo>
                  <a:pt x="7835472" y="-92624"/>
                  <a:pt x="8050191" y="32917"/>
                  <a:pt x="8201163" y="0"/>
                </a:cubicBezTo>
                <a:cubicBezTo>
                  <a:pt x="8352136" y="-32917"/>
                  <a:pt x="8639007" y="40417"/>
                  <a:pt x="9003321" y="0"/>
                </a:cubicBezTo>
                <a:cubicBezTo>
                  <a:pt x="9367635" y="-40417"/>
                  <a:pt x="9875736" y="46723"/>
                  <a:pt x="10176626" y="0"/>
                </a:cubicBezTo>
                <a:cubicBezTo>
                  <a:pt x="10223386" y="160463"/>
                  <a:pt x="10144971" y="333376"/>
                  <a:pt x="10176626" y="629679"/>
                </a:cubicBezTo>
                <a:cubicBezTo>
                  <a:pt x="10208281" y="925982"/>
                  <a:pt x="10133173" y="984593"/>
                  <a:pt x="10176626" y="1087627"/>
                </a:cubicBezTo>
                <a:cubicBezTo>
                  <a:pt x="10220079" y="1190661"/>
                  <a:pt x="10148478" y="1339847"/>
                  <a:pt x="10176626" y="1488332"/>
                </a:cubicBezTo>
                <a:cubicBezTo>
                  <a:pt x="10204774" y="1636817"/>
                  <a:pt x="10154072" y="1776098"/>
                  <a:pt x="10176626" y="1889036"/>
                </a:cubicBezTo>
                <a:cubicBezTo>
                  <a:pt x="10199180" y="2001974"/>
                  <a:pt x="10134294" y="2404141"/>
                  <a:pt x="10176626" y="2575958"/>
                </a:cubicBezTo>
                <a:cubicBezTo>
                  <a:pt x="10218958" y="2747775"/>
                  <a:pt x="10175015" y="2888811"/>
                  <a:pt x="10176626" y="2976663"/>
                </a:cubicBezTo>
                <a:cubicBezTo>
                  <a:pt x="10178237" y="3064516"/>
                  <a:pt x="10128750" y="3250617"/>
                  <a:pt x="10176626" y="3434611"/>
                </a:cubicBezTo>
                <a:cubicBezTo>
                  <a:pt x="10224502" y="3618605"/>
                  <a:pt x="10141719" y="3746846"/>
                  <a:pt x="10176626" y="3892559"/>
                </a:cubicBezTo>
                <a:cubicBezTo>
                  <a:pt x="10211533" y="4038272"/>
                  <a:pt x="10164791" y="4219839"/>
                  <a:pt x="10176626" y="4464995"/>
                </a:cubicBezTo>
                <a:cubicBezTo>
                  <a:pt x="10188461" y="4710151"/>
                  <a:pt x="10162748" y="4847767"/>
                  <a:pt x="10176626" y="4980186"/>
                </a:cubicBezTo>
                <a:cubicBezTo>
                  <a:pt x="10190504" y="5112605"/>
                  <a:pt x="10148914" y="5499242"/>
                  <a:pt x="10176626" y="5724352"/>
                </a:cubicBezTo>
                <a:cubicBezTo>
                  <a:pt x="9963780" y="5752406"/>
                  <a:pt x="9626677" y="5680636"/>
                  <a:pt x="9374468" y="5724352"/>
                </a:cubicBezTo>
                <a:cubicBezTo>
                  <a:pt x="9122259" y="5768068"/>
                  <a:pt x="8883681" y="5640827"/>
                  <a:pt x="8674077" y="5724352"/>
                </a:cubicBezTo>
                <a:cubicBezTo>
                  <a:pt x="8464473" y="5807877"/>
                  <a:pt x="8523028" y="5704460"/>
                  <a:pt x="8380751" y="5724352"/>
                </a:cubicBezTo>
                <a:cubicBezTo>
                  <a:pt x="8238474" y="5744244"/>
                  <a:pt x="8125155" y="5687428"/>
                  <a:pt x="7985658" y="5724352"/>
                </a:cubicBezTo>
                <a:cubicBezTo>
                  <a:pt x="7846161" y="5761276"/>
                  <a:pt x="7540457" y="5693951"/>
                  <a:pt x="7387033" y="5724352"/>
                </a:cubicBezTo>
                <a:cubicBezTo>
                  <a:pt x="7233610" y="5754753"/>
                  <a:pt x="7033513" y="5668117"/>
                  <a:pt x="6788408" y="5724352"/>
                </a:cubicBezTo>
                <a:cubicBezTo>
                  <a:pt x="6543303" y="5780587"/>
                  <a:pt x="6466833" y="5707587"/>
                  <a:pt x="6291549" y="5724352"/>
                </a:cubicBezTo>
                <a:cubicBezTo>
                  <a:pt x="6116265" y="5741117"/>
                  <a:pt x="6064661" y="5712935"/>
                  <a:pt x="5998223" y="5724352"/>
                </a:cubicBezTo>
                <a:cubicBezTo>
                  <a:pt x="5931785" y="5735769"/>
                  <a:pt x="5683152" y="5693358"/>
                  <a:pt x="5399598" y="5724352"/>
                </a:cubicBezTo>
                <a:cubicBezTo>
                  <a:pt x="5116045" y="5755346"/>
                  <a:pt x="4850157" y="5694076"/>
                  <a:pt x="4699207" y="5724352"/>
                </a:cubicBezTo>
                <a:cubicBezTo>
                  <a:pt x="4548257" y="5754628"/>
                  <a:pt x="4385592" y="5717160"/>
                  <a:pt x="4304114" y="5724352"/>
                </a:cubicBezTo>
                <a:cubicBezTo>
                  <a:pt x="4222636" y="5731544"/>
                  <a:pt x="3685038" y="5693632"/>
                  <a:pt x="3501957" y="5724352"/>
                </a:cubicBezTo>
                <a:cubicBezTo>
                  <a:pt x="3318876" y="5755072"/>
                  <a:pt x="3080101" y="5708558"/>
                  <a:pt x="2801565" y="5724352"/>
                </a:cubicBezTo>
                <a:cubicBezTo>
                  <a:pt x="2523029" y="5740146"/>
                  <a:pt x="2523616" y="5679372"/>
                  <a:pt x="2406473" y="5724352"/>
                </a:cubicBezTo>
                <a:cubicBezTo>
                  <a:pt x="2289330" y="5769332"/>
                  <a:pt x="2222454" y="5703382"/>
                  <a:pt x="2113146" y="5724352"/>
                </a:cubicBezTo>
                <a:cubicBezTo>
                  <a:pt x="2003838" y="5745322"/>
                  <a:pt x="1704121" y="5686303"/>
                  <a:pt x="1412755" y="5724352"/>
                </a:cubicBezTo>
                <a:cubicBezTo>
                  <a:pt x="1121389" y="5762401"/>
                  <a:pt x="975148" y="5706635"/>
                  <a:pt x="712364" y="5724352"/>
                </a:cubicBezTo>
                <a:cubicBezTo>
                  <a:pt x="449580" y="5742069"/>
                  <a:pt x="255772" y="5687943"/>
                  <a:pt x="0" y="5724352"/>
                </a:cubicBezTo>
                <a:cubicBezTo>
                  <a:pt x="-27291" y="5526281"/>
                  <a:pt x="20197" y="5441916"/>
                  <a:pt x="0" y="5323647"/>
                </a:cubicBezTo>
                <a:cubicBezTo>
                  <a:pt x="-20197" y="5205379"/>
                  <a:pt x="56749" y="4955086"/>
                  <a:pt x="0" y="4636725"/>
                </a:cubicBezTo>
                <a:cubicBezTo>
                  <a:pt x="-56749" y="4318364"/>
                  <a:pt x="36697" y="4218657"/>
                  <a:pt x="0" y="4007046"/>
                </a:cubicBezTo>
                <a:cubicBezTo>
                  <a:pt x="-36697" y="3795435"/>
                  <a:pt x="43020" y="3557008"/>
                  <a:pt x="0" y="3377368"/>
                </a:cubicBezTo>
                <a:cubicBezTo>
                  <a:pt x="-43020" y="3197728"/>
                  <a:pt x="45279" y="3076058"/>
                  <a:pt x="0" y="2976663"/>
                </a:cubicBezTo>
                <a:cubicBezTo>
                  <a:pt x="-45279" y="2877269"/>
                  <a:pt x="48733" y="2516825"/>
                  <a:pt x="0" y="2346984"/>
                </a:cubicBezTo>
                <a:cubicBezTo>
                  <a:pt x="-48733" y="2177143"/>
                  <a:pt x="68472" y="1814172"/>
                  <a:pt x="0" y="1660062"/>
                </a:cubicBezTo>
                <a:cubicBezTo>
                  <a:pt x="-68472" y="1505952"/>
                  <a:pt x="15430" y="1305913"/>
                  <a:pt x="0" y="1202114"/>
                </a:cubicBezTo>
                <a:cubicBezTo>
                  <a:pt x="-15430" y="1098315"/>
                  <a:pt x="29376" y="837661"/>
                  <a:pt x="0" y="744166"/>
                </a:cubicBezTo>
                <a:cubicBezTo>
                  <a:pt x="-29376" y="650671"/>
                  <a:pt x="76316" y="370926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CC9900"/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130450232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DF2649-550C-418C-2071-816E5FC2D346}"/>
              </a:ext>
            </a:extLst>
          </p:cNvPr>
          <p:cNvSpPr txBox="1"/>
          <p:nvPr/>
        </p:nvSpPr>
        <p:spPr>
          <a:xfrm>
            <a:off x="1179646" y="1282495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rgbClr val="996633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996633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996633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2055D-25F3-9D78-9F26-DE72C864FC7C}"/>
              </a:ext>
            </a:extLst>
          </p:cNvPr>
          <p:cNvSpPr txBox="1"/>
          <p:nvPr/>
        </p:nvSpPr>
        <p:spPr>
          <a:xfrm>
            <a:off x="5989103" y="5063699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CC99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996633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996633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89517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E41BD647-3640-5329-F45E-64B907E59F02}"/>
              </a:ext>
            </a:extLst>
          </p:cNvPr>
          <p:cNvSpPr/>
          <p:nvPr/>
        </p:nvSpPr>
        <p:spPr>
          <a:xfrm>
            <a:off x="324196" y="266007"/>
            <a:ext cx="11513128" cy="6359237"/>
          </a:xfrm>
          <a:prstGeom prst="rect">
            <a:avLst/>
          </a:prstGeom>
          <a:solidFill>
            <a:schemeClr val="bg1"/>
          </a:solidFill>
          <a:ln w="76200">
            <a:prstDash val="lg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2BC4973-DBB5-4069-F189-A1FDD5F72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17"/>
          <a:stretch/>
        </p:blipFill>
        <p:spPr>
          <a:xfrm>
            <a:off x="1218725" y="682724"/>
            <a:ext cx="9754549" cy="548591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DF2649-550C-418C-2071-816E5FC2D346}"/>
              </a:ext>
            </a:extLst>
          </p:cNvPr>
          <p:cNvSpPr txBox="1"/>
          <p:nvPr/>
        </p:nvSpPr>
        <p:spPr>
          <a:xfrm>
            <a:off x="631007" y="559287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75000"/>
                <a:lumOff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chemeClr val="tx2">
                    <a:lumMod val="75000"/>
                    <a:lumOff val="2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72055D-25F3-9D78-9F26-DE72C864FC7C}"/>
              </a:ext>
            </a:extLst>
          </p:cNvPr>
          <p:cNvSpPr txBox="1"/>
          <p:nvPr/>
        </p:nvSpPr>
        <p:spPr>
          <a:xfrm>
            <a:off x="6953380" y="5512587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9690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D0B3D4A6-0DE4-48AA-3A7F-167751665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3" y="220650"/>
            <a:ext cx="11237654" cy="6416700"/>
          </a:xfrm>
          <a:custGeom>
            <a:avLst/>
            <a:gdLst>
              <a:gd name="connsiteX0" fmla="*/ 0 w 11237654"/>
              <a:gd name="connsiteY0" fmla="*/ 0 h 6416700"/>
              <a:gd name="connsiteX1" fmla="*/ 591455 w 11237654"/>
              <a:gd name="connsiteY1" fmla="*/ 0 h 6416700"/>
              <a:gd name="connsiteX2" fmla="*/ 845781 w 11237654"/>
              <a:gd name="connsiteY2" fmla="*/ 0 h 6416700"/>
              <a:gd name="connsiteX3" fmla="*/ 1212484 w 11237654"/>
              <a:gd name="connsiteY3" fmla="*/ 0 h 6416700"/>
              <a:gd name="connsiteX4" fmla="*/ 1803939 w 11237654"/>
              <a:gd name="connsiteY4" fmla="*/ 0 h 6416700"/>
              <a:gd name="connsiteX5" fmla="*/ 2507771 w 11237654"/>
              <a:gd name="connsiteY5" fmla="*/ 0 h 6416700"/>
              <a:gd name="connsiteX6" fmla="*/ 3099227 w 11237654"/>
              <a:gd name="connsiteY6" fmla="*/ 0 h 6416700"/>
              <a:gd name="connsiteX7" fmla="*/ 3353553 w 11237654"/>
              <a:gd name="connsiteY7" fmla="*/ 0 h 6416700"/>
              <a:gd name="connsiteX8" fmla="*/ 3720255 w 11237654"/>
              <a:gd name="connsiteY8" fmla="*/ 0 h 6416700"/>
              <a:gd name="connsiteX9" fmla="*/ 4424087 w 11237654"/>
              <a:gd name="connsiteY9" fmla="*/ 0 h 6416700"/>
              <a:gd name="connsiteX10" fmla="*/ 4790789 w 11237654"/>
              <a:gd name="connsiteY10" fmla="*/ 0 h 6416700"/>
              <a:gd name="connsiteX11" fmla="*/ 5606998 w 11237654"/>
              <a:gd name="connsiteY11" fmla="*/ 0 h 6416700"/>
              <a:gd name="connsiteX12" fmla="*/ 5861324 w 11237654"/>
              <a:gd name="connsiteY12" fmla="*/ 0 h 6416700"/>
              <a:gd name="connsiteX13" fmla="*/ 6228026 w 11237654"/>
              <a:gd name="connsiteY13" fmla="*/ 0 h 6416700"/>
              <a:gd name="connsiteX14" fmla="*/ 7044235 w 11237654"/>
              <a:gd name="connsiteY14" fmla="*/ 0 h 6416700"/>
              <a:gd name="connsiteX15" fmla="*/ 7748067 w 11237654"/>
              <a:gd name="connsiteY15" fmla="*/ 0 h 6416700"/>
              <a:gd name="connsiteX16" fmla="*/ 8339522 w 11237654"/>
              <a:gd name="connsiteY16" fmla="*/ 0 h 6416700"/>
              <a:gd name="connsiteX17" fmla="*/ 8930978 w 11237654"/>
              <a:gd name="connsiteY17" fmla="*/ 0 h 6416700"/>
              <a:gd name="connsiteX18" fmla="*/ 9297680 w 11237654"/>
              <a:gd name="connsiteY18" fmla="*/ 0 h 6416700"/>
              <a:gd name="connsiteX19" fmla="*/ 9776759 w 11237654"/>
              <a:gd name="connsiteY19" fmla="*/ 0 h 6416700"/>
              <a:gd name="connsiteX20" fmla="*/ 10255838 w 11237654"/>
              <a:gd name="connsiteY20" fmla="*/ 0 h 6416700"/>
              <a:gd name="connsiteX21" fmla="*/ 10622540 w 11237654"/>
              <a:gd name="connsiteY21" fmla="*/ 0 h 6416700"/>
              <a:gd name="connsiteX22" fmla="*/ 11237654 w 11237654"/>
              <a:gd name="connsiteY22" fmla="*/ 0 h 6416700"/>
              <a:gd name="connsiteX23" fmla="*/ 11237654 w 11237654"/>
              <a:gd name="connsiteY23" fmla="*/ 519169 h 6416700"/>
              <a:gd name="connsiteX24" fmla="*/ 11237654 w 11237654"/>
              <a:gd name="connsiteY24" fmla="*/ 1166673 h 6416700"/>
              <a:gd name="connsiteX25" fmla="*/ 11237654 w 11237654"/>
              <a:gd name="connsiteY25" fmla="*/ 1621675 h 6416700"/>
              <a:gd name="connsiteX26" fmla="*/ 11237654 w 11237654"/>
              <a:gd name="connsiteY26" fmla="*/ 2012510 h 6416700"/>
              <a:gd name="connsiteX27" fmla="*/ 11237654 w 11237654"/>
              <a:gd name="connsiteY27" fmla="*/ 2467513 h 6416700"/>
              <a:gd name="connsiteX28" fmla="*/ 11237654 w 11237654"/>
              <a:gd name="connsiteY28" fmla="*/ 2922515 h 6416700"/>
              <a:gd name="connsiteX29" fmla="*/ 11237654 w 11237654"/>
              <a:gd name="connsiteY29" fmla="*/ 3377518 h 6416700"/>
              <a:gd name="connsiteX30" fmla="*/ 11237654 w 11237654"/>
              <a:gd name="connsiteY30" fmla="*/ 4089188 h 6416700"/>
              <a:gd name="connsiteX31" fmla="*/ 11237654 w 11237654"/>
              <a:gd name="connsiteY31" fmla="*/ 4736691 h 6416700"/>
              <a:gd name="connsiteX32" fmla="*/ 11237654 w 11237654"/>
              <a:gd name="connsiteY32" fmla="*/ 5448362 h 6416700"/>
              <a:gd name="connsiteX33" fmla="*/ 11237654 w 11237654"/>
              <a:gd name="connsiteY33" fmla="*/ 5903364 h 6416700"/>
              <a:gd name="connsiteX34" fmla="*/ 11237654 w 11237654"/>
              <a:gd name="connsiteY34" fmla="*/ 6416700 h 6416700"/>
              <a:gd name="connsiteX35" fmla="*/ 10646199 w 11237654"/>
              <a:gd name="connsiteY35" fmla="*/ 6416700 h 6416700"/>
              <a:gd name="connsiteX36" fmla="*/ 9829990 w 11237654"/>
              <a:gd name="connsiteY36" fmla="*/ 6416700 h 6416700"/>
              <a:gd name="connsiteX37" fmla="*/ 9575664 w 11237654"/>
              <a:gd name="connsiteY37" fmla="*/ 6416700 h 6416700"/>
              <a:gd name="connsiteX38" fmla="*/ 8984209 w 11237654"/>
              <a:gd name="connsiteY38" fmla="*/ 6416700 h 6416700"/>
              <a:gd name="connsiteX39" fmla="*/ 8168000 w 11237654"/>
              <a:gd name="connsiteY39" fmla="*/ 6416700 h 6416700"/>
              <a:gd name="connsiteX40" fmla="*/ 7913674 w 11237654"/>
              <a:gd name="connsiteY40" fmla="*/ 6416700 h 6416700"/>
              <a:gd name="connsiteX41" fmla="*/ 7209842 w 11237654"/>
              <a:gd name="connsiteY41" fmla="*/ 6416700 h 6416700"/>
              <a:gd name="connsiteX42" fmla="*/ 6730763 w 11237654"/>
              <a:gd name="connsiteY42" fmla="*/ 6416700 h 6416700"/>
              <a:gd name="connsiteX43" fmla="*/ 6139308 w 11237654"/>
              <a:gd name="connsiteY43" fmla="*/ 6416700 h 6416700"/>
              <a:gd name="connsiteX44" fmla="*/ 5660229 w 11237654"/>
              <a:gd name="connsiteY44" fmla="*/ 6416700 h 6416700"/>
              <a:gd name="connsiteX45" fmla="*/ 5181150 w 11237654"/>
              <a:gd name="connsiteY45" fmla="*/ 6416700 h 6416700"/>
              <a:gd name="connsiteX46" fmla="*/ 4477318 w 11237654"/>
              <a:gd name="connsiteY46" fmla="*/ 6416700 h 6416700"/>
              <a:gd name="connsiteX47" fmla="*/ 3998239 w 11237654"/>
              <a:gd name="connsiteY47" fmla="*/ 6416700 h 6416700"/>
              <a:gd name="connsiteX48" fmla="*/ 3519160 w 11237654"/>
              <a:gd name="connsiteY48" fmla="*/ 6416700 h 6416700"/>
              <a:gd name="connsiteX49" fmla="*/ 2815328 w 11237654"/>
              <a:gd name="connsiteY49" fmla="*/ 6416700 h 6416700"/>
              <a:gd name="connsiteX50" fmla="*/ 2111496 w 11237654"/>
              <a:gd name="connsiteY50" fmla="*/ 6416700 h 6416700"/>
              <a:gd name="connsiteX51" fmla="*/ 1295287 w 11237654"/>
              <a:gd name="connsiteY51" fmla="*/ 6416700 h 6416700"/>
              <a:gd name="connsiteX52" fmla="*/ 816209 w 11237654"/>
              <a:gd name="connsiteY52" fmla="*/ 6416700 h 6416700"/>
              <a:gd name="connsiteX53" fmla="*/ 0 w 11237654"/>
              <a:gd name="connsiteY53" fmla="*/ 6416700 h 6416700"/>
              <a:gd name="connsiteX54" fmla="*/ 0 w 11237654"/>
              <a:gd name="connsiteY54" fmla="*/ 5961698 h 6416700"/>
              <a:gd name="connsiteX55" fmla="*/ 0 w 11237654"/>
              <a:gd name="connsiteY55" fmla="*/ 5250027 h 6416700"/>
              <a:gd name="connsiteX56" fmla="*/ 0 w 11237654"/>
              <a:gd name="connsiteY56" fmla="*/ 4859192 h 6416700"/>
              <a:gd name="connsiteX57" fmla="*/ 0 w 11237654"/>
              <a:gd name="connsiteY57" fmla="*/ 4211689 h 6416700"/>
              <a:gd name="connsiteX58" fmla="*/ 0 w 11237654"/>
              <a:gd name="connsiteY58" fmla="*/ 3756686 h 6416700"/>
              <a:gd name="connsiteX59" fmla="*/ 0 w 11237654"/>
              <a:gd name="connsiteY59" fmla="*/ 3173350 h 6416700"/>
              <a:gd name="connsiteX60" fmla="*/ 0 w 11237654"/>
              <a:gd name="connsiteY60" fmla="*/ 2525846 h 6416700"/>
              <a:gd name="connsiteX61" fmla="*/ 0 w 11237654"/>
              <a:gd name="connsiteY61" fmla="*/ 2070844 h 6416700"/>
              <a:gd name="connsiteX62" fmla="*/ 0 w 11237654"/>
              <a:gd name="connsiteY62" fmla="*/ 1423341 h 6416700"/>
              <a:gd name="connsiteX63" fmla="*/ 0 w 11237654"/>
              <a:gd name="connsiteY63" fmla="*/ 711670 h 6416700"/>
              <a:gd name="connsiteX64" fmla="*/ 0 w 11237654"/>
              <a:gd name="connsiteY64" fmla="*/ 0 h 641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11237654" h="6416700" fill="none" extrusionOk="0">
                <a:moveTo>
                  <a:pt x="0" y="0"/>
                </a:moveTo>
                <a:cubicBezTo>
                  <a:pt x="127158" y="-29918"/>
                  <a:pt x="303808" y="35635"/>
                  <a:pt x="591455" y="0"/>
                </a:cubicBezTo>
                <a:cubicBezTo>
                  <a:pt x="879102" y="-35635"/>
                  <a:pt x="779161" y="18036"/>
                  <a:pt x="845781" y="0"/>
                </a:cubicBezTo>
                <a:cubicBezTo>
                  <a:pt x="912401" y="-18036"/>
                  <a:pt x="1108183" y="40718"/>
                  <a:pt x="1212484" y="0"/>
                </a:cubicBezTo>
                <a:cubicBezTo>
                  <a:pt x="1316785" y="-40718"/>
                  <a:pt x="1571406" y="725"/>
                  <a:pt x="1803939" y="0"/>
                </a:cubicBezTo>
                <a:cubicBezTo>
                  <a:pt x="2036473" y="-725"/>
                  <a:pt x="2337668" y="30731"/>
                  <a:pt x="2507771" y="0"/>
                </a:cubicBezTo>
                <a:cubicBezTo>
                  <a:pt x="2677874" y="-30731"/>
                  <a:pt x="2945184" y="44075"/>
                  <a:pt x="3099227" y="0"/>
                </a:cubicBezTo>
                <a:cubicBezTo>
                  <a:pt x="3253270" y="-44075"/>
                  <a:pt x="3244274" y="8254"/>
                  <a:pt x="3353553" y="0"/>
                </a:cubicBezTo>
                <a:cubicBezTo>
                  <a:pt x="3462832" y="-8254"/>
                  <a:pt x="3627683" y="38751"/>
                  <a:pt x="3720255" y="0"/>
                </a:cubicBezTo>
                <a:cubicBezTo>
                  <a:pt x="3812827" y="-38751"/>
                  <a:pt x="4230544" y="10239"/>
                  <a:pt x="4424087" y="0"/>
                </a:cubicBezTo>
                <a:cubicBezTo>
                  <a:pt x="4617630" y="-10239"/>
                  <a:pt x="4644426" y="41886"/>
                  <a:pt x="4790789" y="0"/>
                </a:cubicBezTo>
                <a:cubicBezTo>
                  <a:pt x="4937152" y="-41886"/>
                  <a:pt x="5260608" y="59929"/>
                  <a:pt x="5606998" y="0"/>
                </a:cubicBezTo>
                <a:cubicBezTo>
                  <a:pt x="5953388" y="-59929"/>
                  <a:pt x="5786951" y="16625"/>
                  <a:pt x="5861324" y="0"/>
                </a:cubicBezTo>
                <a:cubicBezTo>
                  <a:pt x="5935697" y="-16625"/>
                  <a:pt x="6147998" y="14992"/>
                  <a:pt x="6228026" y="0"/>
                </a:cubicBezTo>
                <a:cubicBezTo>
                  <a:pt x="6308054" y="-14992"/>
                  <a:pt x="6729237" y="89254"/>
                  <a:pt x="7044235" y="0"/>
                </a:cubicBezTo>
                <a:cubicBezTo>
                  <a:pt x="7359233" y="-89254"/>
                  <a:pt x="7590750" y="53070"/>
                  <a:pt x="7748067" y="0"/>
                </a:cubicBezTo>
                <a:cubicBezTo>
                  <a:pt x="7905384" y="-53070"/>
                  <a:pt x="8102705" y="15115"/>
                  <a:pt x="8339522" y="0"/>
                </a:cubicBezTo>
                <a:cubicBezTo>
                  <a:pt x="8576340" y="-15115"/>
                  <a:pt x="8759245" y="42900"/>
                  <a:pt x="8930978" y="0"/>
                </a:cubicBezTo>
                <a:cubicBezTo>
                  <a:pt x="9102711" y="-42900"/>
                  <a:pt x="9215681" y="22253"/>
                  <a:pt x="9297680" y="0"/>
                </a:cubicBezTo>
                <a:cubicBezTo>
                  <a:pt x="9379679" y="-22253"/>
                  <a:pt x="9575844" y="7397"/>
                  <a:pt x="9776759" y="0"/>
                </a:cubicBezTo>
                <a:cubicBezTo>
                  <a:pt x="9977674" y="-7397"/>
                  <a:pt x="10099166" y="9482"/>
                  <a:pt x="10255838" y="0"/>
                </a:cubicBezTo>
                <a:cubicBezTo>
                  <a:pt x="10412510" y="-9482"/>
                  <a:pt x="10481352" y="3394"/>
                  <a:pt x="10622540" y="0"/>
                </a:cubicBezTo>
                <a:cubicBezTo>
                  <a:pt x="10763728" y="-3394"/>
                  <a:pt x="11112152" y="71277"/>
                  <a:pt x="11237654" y="0"/>
                </a:cubicBezTo>
                <a:cubicBezTo>
                  <a:pt x="11280526" y="253809"/>
                  <a:pt x="11227356" y="346072"/>
                  <a:pt x="11237654" y="519169"/>
                </a:cubicBezTo>
                <a:cubicBezTo>
                  <a:pt x="11247952" y="692266"/>
                  <a:pt x="11180551" y="1022286"/>
                  <a:pt x="11237654" y="1166673"/>
                </a:cubicBezTo>
                <a:cubicBezTo>
                  <a:pt x="11294757" y="1311060"/>
                  <a:pt x="11198104" y="1498955"/>
                  <a:pt x="11237654" y="1621675"/>
                </a:cubicBezTo>
                <a:cubicBezTo>
                  <a:pt x="11277204" y="1744395"/>
                  <a:pt x="11224213" y="1896261"/>
                  <a:pt x="11237654" y="2012510"/>
                </a:cubicBezTo>
                <a:cubicBezTo>
                  <a:pt x="11251095" y="2128759"/>
                  <a:pt x="11222025" y="2316908"/>
                  <a:pt x="11237654" y="2467513"/>
                </a:cubicBezTo>
                <a:cubicBezTo>
                  <a:pt x="11253283" y="2618118"/>
                  <a:pt x="11232503" y="2777236"/>
                  <a:pt x="11237654" y="2922515"/>
                </a:cubicBezTo>
                <a:cubicBezTo>
                  <a:pt x="11242805" y="3067794"/>
                  <a:pt x="11227077" y="3169611"/>
                  <a:pt x="11237654" y="3377518"/>
                </a:cubicBezTo>
                <a:cubicBezTo>
                  <a:pt x="11248231" y="3585425"/>
                  <a:pt x="11203462" y="3870839"/>
                  <a:pt x="11237654" y="4089188"/>
                </a:cubicBezTo>
                <a:cubicBezTo>
                  <a:pt x="11271846" y="4307537"/>
                  <a:pt x="11193353" y="4532985"/>
                  <a:pt x="11237654" y="4736691"/>
                </a:cubicBezTo>
                <a:cubicBezTo>
                  <a:pt x="11281955" y="4940397"/>
                  <a:pt x="11184274" y="5151561"/>
                  <a:pt x="11237654" y="5448362"/>
                </a:cubicBezTo>
                <a:cubicBezTo>
                  <a:pt x="11291034" y="5745163"/>
                  <a:pt x="11199201" y="5757895"/>
                  <a:pt x="11237654" y="5903364"/>
                </a:cubicBezTo>
                <a:cubicBezTo>
                  <a:pt x="11276107" y="6048833"/>
                  <a:pt x="11187888" y="6163504"/>
                  <a:pt x="11237654" y="6416700"/>
                </a:cubicBezTo>
                <a:cubicBezTo>
                  <a:pt x="10960501" y="6439493"/>
                  <a:pt x="10831817" y="6356356"/>
                  <a:pt x="10646199" y="6416700"/>
                </a:cubicBezTo>
                <a:cubicBezTo>
                  <a:pt x="10460582" y="6477044"/>
                  <a:pt x="10097492" y="6415537"/>
                  <a:pt x="9829990" y="6416700"/>
                </a:cubicBezTo>
                <a:cubicBezTo>
                  <a:pt x="9562488" y="6417863"/>
                  <a:pt x="9671542" y="6392262"/>
                  <a:pt x="9575664" y="6416700"/>
                </a:cubicBezTo>
                <a:cubicBezTo>
                  <a:pt x="9479786" y="6441138"/>
                  <a:pt x="9201317" y="6388656"/>
                  <a:pt x="8984209" y="6416700"/>
                </a:cubicBezTo>
                <a:cubicBezTo>
                  <a:pt x="8767102" y="6444744"/>
                  <a:pt x="8367153" y="6397909"/>
                  <a:pt x="8168000" y="6416700"/>
                </a:cubicBezTo>
                <a:cubicBezTo>
                  <a:pt x="7968847" y="6435491"/>
                  <a:pt x="8021825" y="6400697"/>
                  <a:pt x="7913674" y="6416700"/>
                </a:cubicBezTo>
                <a:cubicBezTo>
                  <a:pt x="7805523" y="6432703"/>
                  <a:pt x="7428974" y="6392598"/>
                  <a:pt x="7209842" y="6416700"/>
                </a:cubicBezTo>
                <a:cubicBezTo>
                  <a:pt x="6990710" y="6440802"/>
                  <a:pt x="6940865" y="6409625"/>
                  <a:pt x="6730763" y="6416700"/>
                </a:cubicBezTo>
                <a:cubicBezTo>
                  <a:pt x="6520661" y="6423775"/>
                  <a:pt x="6386833" y="6380848"/>
                  <a:pt x="6139308" y="6416700"/>
                </a:cubicBezTo>
                <a:cubicBezTo>
                  <a:pt x="5891784" y="6452552"/>
                  <a:pt x="5837525" y="6364491"/>
                  <a:pt x="5660229" y="6416700"/>
                </a:cubicBezTo>
                <a:cubicBezTo>
                  <a:pt x="5482933" y="6468909"/>
                  <a:pt x="5382958" y="6365254"/>
                  <a:pt x="5181150" y="6416700"/>
                </a:cubicBezTo>
                <a:cubicBezTo>
                  <a:pt x="4979342" y="6468146"/>
                  <a:pt x="4708705" y="6406476"/>
                  <a:pt x="4477318" y="6416700"/>
                </a:cubicBezTo>
                <a:cubicBezTo>
                  <a:pt x="4245931" y="6426924"/>
                  <a:pt x="4122741" y="6381977"/>
                  <a:pt x="3998239" y="6416700"/>
                </a:cubicBezTo>
                <a:cubicBezTo>
                  <a:pt x="3873737" y="6451423"/>
                  <a:pt x="3738680" y="6381246"/>
                  <a:pt x="3519160" y="6416700"/>
                </a:cubicBezTo>
                <a:cubicBezTo>
                  <a:pt x="3299640" y="6452154"/>
                  <a:pt x="2992016" y="6393249"/>
                  <a:pt x="2815328" y="6416700"/>
                </a:cubicBezTo>
                <a:cubicBezTo>
                  <a:pt x="2638640" y="6440151"/>
                  <a:pt x="2449719" y="6412638"/>
                  <a:pt x="2111496" y="6416700"/>
                </a:cubicBezTo>
                <a:cubicBezTo>
                  <a:pt x="1773273" y="6420762"/>
                  <a:pt x="1671996" y="6381945"/>
                  <a:pt x="1295287" y="6416700"/>
                </a:cubicBezTo>
                <a:cubicBezTo>
                  <a:pt x="918578" y="6451455"/>
                  <a:pt x="1039202" y="6385162"/>
                  <a:pt x="816209" y="6416700"/>
                </a:cubicBezTo>
                <a:cubicBezTo>
                  <a:pt x="593216" y="6448238"/>
                  <a:pt x="406304" y="6364361"/>
                  <a:pt x="0" y="6416700"/>
                </a:cubicBezTo>
                <a:cubicBezTo>
                  <a:pt x="-52411" y="6313932"/>
                  <a:pt x="54139" y="6084658"/>
                  <a:pt x="0" y="5961698"/>
                </a:cubicBezTo>
                <a:cubicBezTo>
                  <a:pt x="-54139" y="5838738"/>
                  <a:pt x="79143" y="5415619"/>
                  <a:pt x="0" y="5250027"/>
                </a:cubicBezTo>
                <a:cubicBezTo>
                  <a:pt x="-79143" y="5084435"/>
                  <a:pt x="6089" y="5003819"/>
                  <a:pt x="0" y="4859192"/>
                </a:cubicBezTo>
                <a:cubicBezTo>
                  <a:pt x="-6089" y="4714565"/>
                  <a:pt x="65996" y="4350732"/>
                  <a:pt x="0" y="4211689"/>
                </a:cubicBezTo>
                <a:cubicBezTo>
                  <a:pt x="-65996" y="4072646"/>
                  <a:pt x="40620" y="3927639"/>
                  <a:pt x="0" y="3756686"/>
                </a:cubicBezTo>
                <a:cubicBezTo>
                  <a:pt x="-40620" y="3585733"/>
                  <a:pt x="21865" y="3350725"/>
                  <a:pt x="0" y="3173350"/>
                </a:cubicBezTo>
                <a:cubicBezTo>
                  <a:pt x="-21865" y="2995975"/>
                  <a:pt x="40704" y="2798987"/>
                  <a:pt x="0" y="2525846"/>
                </a:cubicBezTo>
                <a:cubicBezTo>
                  <a:pt x="-40704" y="2252705"/>
                  <a:pt x="8444" y="2188525"/>
                  <a:pt x="0" y="2070844"/>
                </a:cubicBezTo>
                <a:cubicBezTo>
                  <a:pt x="-8444" y="1953163"/>
                  <a:pt x="23334" y="1617628"/>
                  <a:pt x="0" y="1423341"/>
                </a:cubicBezTo>
                <a:cubicBezTo>
                  <a:pt x="-23334" y="1229054"/>
                  <a:pt x="46727" y="884980"/>
                  <a:pt x="0" y="711670"/>
                </a:cubicBezTo>
                <a:cubicBezTo>
                  <a:pt x="-46727" y="538360"/>
                  <a:pt x="72529" y="244023"/>
                  <a:pt x="0" y="0"/>
                </a:cubicBezTo>
                <a:close/>
              </a:path>
              <a:path w="11237654" h="6416700" stroke="0" extrusionOk="0">
                <a:moveTo>
                  <a:pt x="0" y="0"/>
                </a:moveTo>
                <a:cubicBezTo>
                  <a:pt x="324709" y="-52072"/>
                  <a:pt x="421292" y="18820"/>
                  <a:pt x="703832" y="0"/>
                </a:cubicBezTo>
                <a:cubicBezTo>
                  <a:pt x="986372" y="-18820"/>
                  <a:pt x="904644" y="4114"/>
                  <a:pt x="1070534" y="0"/>
                </a:cubicBezTo>
                <a:cubicBezTo>
                  <a:pt x="1236424" y="-4114"/>
                  <a:pt x="1219521" y="15344"/>
                  <a:pt x="1324860" y="0"/>
                </a:cubicBezTo>
                <a:cubicBezTo>
                  <a:pt x="1430199" y="-15344"/>
                  <a:pt x="1616367" y="34796"/>
                  <a:pt x="1691563" y="0"/>
                </a:cubicBezTo>
                <a:cubicBezTo>
                  <a:pt x="1766759" y="-34796"/>
                  <a:pt x="2302805" y="56289"/>
                  <a:pt x="2507771" y="0"/>
                </a:cubicBezTo>
                <a:cubicBezTo>
                  <a:pt x="2712737" y="-56289"/>
                  <a:pt x="2761450" y="903"/>
                  <a:pt x="2986850" y="0"/>
                </a:cubicBezTo>
                <a:cubicBezTo>
                  <a:pt x="3212250" y="-903"/>
                  <a:pt x="3158359" y="3602"/>
                  <a:pt x="3241176" y="0"/>
                </a:cubicBezTo>
                <a:cubicBezTo>
                  <a:pt x="3323993" y="-3602"/>
                  <a:pt x="3577050" y="47526"/>
                  <a:pt x="3832631" y="0"/>
                </a:cubicBezTo>
                <a:cubicBezTo>
                  <a:pt x="4088213" y="-47526"/>
                  <a:pt x="4185554" y="11344"/>
                  <a:pt x="4424087" y="0"/>
                </a:cubicBezTo>
                <a:cubicBezTo>
                  <a:pt x="4662620" y="-11344"/>
                  <a:pt x="4962333" y="39261"/>
                  <a:pt x="5240295" y="0"/>
                </a:cubicBezTo>
                <a:cubicBezTo>
                  <a:pt x="5518257" y="-39261"/>
                  <a:pt x="5700828" y="96027"/>
                  <a:pt x="6056504" y="0"/>
                </a:cubicBezTo>
                <a:cubicBezTo>
                  <a:pt x="6412180" y="-96027"/>
                  <a:pt x="6211549" y="11718"/>
                  <a:pt x="6310830" y="0"/>
                </a:cubicBezTo>
                <a:cubicBezTo>
                  <a:pt x="6410111" y="-11718"/>
                  <a:pt x="6741651" y="9076"/>
                  <a:pt x="6902285" y="0"/>
                </a:cubicBezTo>
                <a:cubicBezTo>
                  <a:pt x="7062919" y="-9076"/>
                  <a:pt x="7095931" y="4245"/>
                  <a:pt x="7156611" y="0"/>
                </a:cubicBezTo>
                <a:cubicBezTo>
                  <a:pt x="7217291" y="-4245"/>
                  <a:pt x="7595713" y="24669"/>
                  <a:pt x="7748067" y="0"/>
                </a:cubicBezTo>
                <a:cubicBezTo>
                  <a:pt x="7900421" y="-24669"/>
                  <a:pt x="8155566" y="76320"/>
                  <a:pt x="8451899" y="0"/>
                </a:cubicBezTo>
                <a:cubicBezTo>
                  <a:pt x="8748232" y="-76320"/>
                  <a:pt x="8987699" y="14224"/>
                  <a:pt x="9155731" y="0"/>
                </a:cubicBezTo>
                <a:cubicBezTo>
                  <a:pt x="9323763" y="-14224"/>
                  <a:pt x="9648067" y="47757"/>
                  <a:pt x="9971939" y="0"/>
                </a:cubicBezTo>
                <a:cubicBezTo>
                  <a:pt x="10295811" y="-47757"/>
                  <a:pt x="10666490" y="35728"/>
                  <a:pt x="11237654" y="0"/>
                </a:cubicBezTo>
                <a:cubicBezTo>
                  <a:pt x="11263481" y="143250"/>
                  <a:pt x="11196319" y="339832"/>
                  <a:pt x="11237654" y="455002"/>
                </a:cubicBezTo>
                <a:cubicBezTo>
                  <a:pt x="11278989" y="570172"/>
                  <a:pt x="11185984" y="741148"/>
                  <a:pt x="11237654" y="910005"/>
                </a:cubicBezTo>
                <a:cubicBezTo>
                  <a:pt x="11289324" y="1078862"/>
                  <a:pt x="11186651" y="1414138"/>
                  <a:pt x="11237654" y="1557508"/>
                </a:cubicBezTo>
                <a:cubicBezTo>
                  <a:pt x="11288657" y="1700878"/>
                  <a:pt x="11221786" y="1983936"/>
                  <a:pt x="11237654" y="2140844"/>
                </a:cubicBezTo>
                <a:cubicBezTo>
                  <a:pt x="11253522" y="2297752"/>
                  <a:pt x="11194001" y="2598835"/>
                  <a:pt x="11237654" y="2788348"/>
                </a:cubicBezTo>
                <a:cubicBezTo>
                  <a:pt x="11281307" y="2977861"/>
                  <a:pt x="11184136" y="3100354"/>
                  <a:pt x="11237654" y="3243350"/>
                </a:cubicBezTo>
                <a:cubicBezTo>
                  <a:pt x="11291172" y="3386346"/>
                  <a:pt x="11161654" y="3588590"/>
                  <a:pt x="11237654" y="3890854"/>
                </a:cubicBezTo>
                <a:cubicBezTo>
                  <a:pt x="11313654" y="4193118"/>
                  <a:pt x="11204027" y="4231311"/>
                  <a:pt x="11237654" y="4474190"/>
                </a:cubicBezTo>
                <a:cubicBezTo>
                  <a:pt x="11271281" y="4717069"/>
                  <a:pt x="11219411" y="4771707"/>
                  <a:pt x="11237654" y="5057526"/>
                </a:cubicBezTo>
                <a:cubicBezTo>
                  <a:pt x="11255897" y="5343345"/>
                  <a:pt x="11210964" y="5272573"/>
                  <a:pt x="11237654" y="5448362"/>
                </a:cubicBezTo>
                <a:cubicBezTo>
                  <a:pt x="11264344" y="5624151"/>
                  <a:pt x="11144419" y="6065617"/>
                  <a:pt x="11237654" y="6416700"/>
                </a:cubicBezTo>
                <a:cubicBezTo>
                  <a:pt x="11105425" y="6458149"/>
                  <a:pt x="10873454" y="6370759"/>
                  <a:pt x="10758575" y="6416700"/>
                </a:cubicBezTo>
                <a:cubicBezTo>
                  <a:pt x="10643696" y="6462641"/>
                  <a:pt x="10502202" y="6378090"/>
                  <a:pt x="10391873" y="6416700"/>
                </a:cubicBezTo>
                <a:cubicBezTo>
                  <a:pt x="10281544" y="6455310"/>
                  <a:pt x="9925325" y="6399431"/>
                  <a:pt x="9575664" y="6416700"/>
                </a:cubicBezTo>
                <a:cubicBezTo>
                  <a:pt x="9226003" y="6433969"/>
                  <a:pt x="9252117" y="6388715"/>
                  <a:pt x="9096585" y="6416700"/>
                </a:cubicBezTo>
                <a:cubicBezTo>
                  <a:pt x="8941053" y="6444685"/>
                  <a:pt x="8629723" y="6403085"/>
                  <a:pt x="8505130" y="6416700"/>
                </a:cubicBezTo>
                <a:cubicBezTo>
                  <a:pt x="8380538" y="6430315"/>
                  <a:pt x="8230975" y="6391461"/>
                  <a:pt x="8138427" y="6416700"/>
                </a:cubicBezTo>
                <a:cubicBezTo>
                  <a:pt x="8045879" y="6441939"/>
                  <a:pt x="7821171" y="6387946"/>
                  <a:pt x="7659348" y="6416700"/>
                </a:cubicBezTo>
                <a:cubicBezTo>
                  <a:pt x="7497525" y="6445454"/>
                  <a:pt x="7346017" y="6381888"/>
                  <a:pt x="7180269" y="6416700"/>
                </a:cubicBezTo>
                <a:cubicBezTo>
                  <a:pt x="7014521" y="6451512"/>
                  <a:pt x="6696344" y="6355783"/>
                  <a:pt x="6364061" y="6416700"/>
                </a:cubicBezTo>
                <a:cubicBezTo>
                  <a:pt x="6031778" y="6477617"/>
                  <a:pt x="6005832" y="6396654"/>
                  <a:pt x="5884982" y="6416700"/>
                </a:cubicBezTo>
                <a:cubicBezTo>
                  <a:pt x="5764132" y="6436746"/>
                  <a:pt x="5670275" y="6377558"/>
                  <a:pt x="5518280" y="6416700"/>
                </a:cubicBezTo>
                <a:cubicBezTo>
                  <a:pt x="5366285" y="6455842"/>
                  <a:pt x="5228361" y="6376840"/>
                  <a:pt x="5039201" y="6416700"/>
                </a:cubicBezTo>
                <a:cubicBezTo>
                  <a:pt x="4850041" y="6456560"/>
                  <a:pt x="4779064" y="6382550"/>
                  <a:pt x="4672498" y="6416700"/>
                </a:cubicBezTo>
                <a:cubicBezTo>
                  <a:pt x="4565932" y="6450850"/>
                  <a:pt x="4209878" y="6406924"/>
                  <a:pt x="3968666" y="6416700"/>
                </a:cubicBezTo>
                <a:cubicBezTo>
                  <a:pt x="3727454" y="6426476"/>
                  <a:pt x="3772698" y="6413261"/>
                  <a:pt x="3714340" y="6416700"/>
                </a:cubicBezTo>
                <a:cubicBezTo>
                  <a:pt x="3655982" y="6420139"/>
                  <a:pt x="3459165" y="6364070"/>
                  <a:pt x="3235261" y="6416700"/>
                </a:cubicBezTo>
                <a:cubicBezTo>
                  <a:pt x="3011357" y="6469330"/>
                  <a:pt x="3047805" y="6413925"/>
                  <a:pt x="2980936" y="6416700"/>
                </a:cubicBezTo>
                <a:cubicBezTo>
                  <a:pt x="2914068" y="6419475"/>
                  <a:pt x="2358833" y="6336500"/>
                  <a:pt x="2164727" y="6416700"/>
                </a:cubicBezTo>
                <a:cubicBezTo>
                  <a:pt x="1970621" y="6496900"/>
                  <a:pt x="1690750" y="6385416"/>
                  <a:pt x="1348518" y="6416700"/>
                </a:cubicBezTo>
                <a:cubicBezTo>
                  <a:pt x="1006286" y="6447984"/>
                  <a:pt x="1026557" y="6396365"/>
                  <a:pt x="757063" y="6416700"/>
                </a:cubicBezTo>
                <a:cubicBezTo>
                  <a:pt x="487570" y="6437035"/>
                  <a:pt x="310883" y="6394318"/>
                  <a:pt x="0" y="6416700"/>
                </a:cubicBezTo>
                <a:cubicBezTo>
                  <a:pt x="-49654" y="6159875"/>
                  <a:pt x="5804" y="6003982"/>
                  <a:pt x="0" y="5897531"/>
                </a:cubicBezTo>
                <a:cubicBezTo>
                  <a:pt x="-5804" y="5791080"/>
                  <a:pt x="48500" y="5483273"/>
                  <a:pt x="0" y="5314194"/>
                </a:cubicBezTo>
                <a:cubicBezTo>
                  <a:pt x="-48500" y="5145115"/>
                  <a:pt x="10710" y="4942686"/>
                  <a:pt x="0" y="4666691"/>
                </a:cubicBezTo>
                <a:cubicBezTo>
                  <a:pt x="-10710" y="4390696"/>
                  <a:pt x="30791" y="4460728"/>
                  <a:pt x="0" y="4275856"/>
                </a:cubicBezTo>
                <a:cubicBezTo>
                  <a:pt x="-30791" y="4090984"/>
                  <a:pt x="16381" y="3949173"/>
                  <a:pt x="0" y="3692519"/>
                </a:cubicBezTo>
                <a:cubicBezTo>
                  <a:pt x="-16381" y="3435865"/>
                  <a:pt x="25576" y="3483054"/>
                  <a:pt x="0" y="3301684"/>
                </a:cubicBezTo>
                <a:cubicBezTo>
                  <a:pt x="-25576" y="3120315"/>
                  <a:pt x="53947" y="2956025"/>
                  <a:pt x="0" y="2846681"/>
                </a:cubicBezTo>
                <a:cubicBezTo>
                  <a:pt x="-53947" y="2737337"/>
                  <a:pt x="78095" y="2458686"/>
                  <a:pt x="0" y="2135011"/>
                </a:cubicBezTo>
                <a:cubicBezTo>
                  <a:pt x="-78095" y="1811336"/>
                  <a:pt x="43030" y="1841543"/>
                  <a:pt x="0" y="1680009"/>
                </a:cubicBezTo>
                <a:cubicBezTo>
                  <a:pt x="-43030" y="1518475"/>
                  <a:pt x="4280" y="1449745"/>
                  <a:pt x="0" y="1289173"/>
                </a:cubicBezTo>
                <a:cubicBezTo>
                  <a:pt x="-4280" y="1128601"/>
                  <a:pt x="24660" y="988822"/>
                  <a:pt x="0" y="898338"/>
                </a:cubicBezTo>
                <a:cubicBezTo>
                  <a:pt x="-24660" y="807854"/>
                  <a:pt x="1548" y="673901"/>
                  <a:pt x="0" y="507503"/>
                </a:cubicBezTo>
                <a:cubicBezTo>
                  <a:pt x="-1548" y="341106"/>
                  <a:pt x="32525" y="116720"/>
                  <a:pt x="0" y="0"/>
                </a:cubicBezTo>
                <a:close/>
              </a:path>
            </a:pathLst>
          </a:custGeom>
          <a:ln w="127000" cap="sq">
            <a:solidFill>
              <a:schemeClr val="accent5">
                <a:lumMod val="60000"/>
                <a:lumOff val="40000"/>
              </a:schemeClr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325644517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64655B-16AE-CEDE-78CD-274EEFD019D9}"/>
              </a:ext>
            </a:extLst>
          </p:cNvPr>
          <p:cNvSpPr txBox="1"/>
          <p:nvPr/>
        </p:nvSpPr>
        <p:spPr>
          <a:xfrm>
            <a:off x="919527" y="597246"/>
            <a:ext cx="3351355" cy="830997"/>
          </a:xfrm>
          <a:prstGeom prst="rect">
            <a:avLst/>
          </a:prstGeom>
          <a:noFill/>
          <a:ln w="22225">
            <a:solidFill>
              <a:schemeClr val="bg1">
                <a:lumMod val="75000"/>
              </a:schemeClr>
            </a:solidFill>
          </a:ln>
          <a:effectLst>
            <a:glow rad="127000">
              <a:schemeClr val="bg1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3200" dirty="0">
              <a:effectLst>
                <a:glow rad="127000">
                  <a:schemeClr val="bg1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42FAE8-5CC7-E0FF-B94D-AD2CDE9D80EB}"/>
              </a:ext>
            </a:extLst>
          </p:cNvPr>
          <p:cNvSpPr txBox="1"/>
          <p:nvPr/>
        </p:nvSpPr>
        <p:spPr>
          <a:xfrm>
            <a:off x="7594600" y="5413849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1875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934DB8B-ECBB-B545-3B8C-57EB90B70A5B}"/>
              </a:ext>
            </a:extLst>
          </p:cNvPr>
          <p:cNvGrpSpPr/>
          <p:nvPr/>
        </p:nvGrpSpPr>
        <p:grpSpPr>
          <a:xfrm>
            <a:off x="172278" y="123906"/>
            <a:ext cx="10873409" cy="6734094"/>
            <a:chOff x="172278" y="123906"/>
            <a:chExt cx="10873409" cy="673409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B38298-D915-0B04-9D74-2A4ADF2E8947}"/>
                </a:ext>
              </a:extLst>
            </p:cNvPr>
            <p:cNvSpPr/>
            <p:nvPr/>
          </p:nvSpPr>
          <p:spPr>
            <a:xfrm>
              <a:off x="172278" y="123906"/>
              <a:ext cx="10873409" cy="673409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76200">
              <a:prstDash val="sys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D0A62CA-9319-0C2C-5B83-AC5616B231B8}"/>
                </a:ext>
              </a:extLst>
            </p:cNvPr>
            <p:cNvSpPr/>
            <p:nvPr/>
          </p:nvSpPr>
          <p:spPr>
            <a:xfrm>
              <a:off x="10297393" y="185859"/>
              <a:ext cx="738941" cy="66101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C8E83E1-C30A-DC33-341D-1449EF02ABCC}"/>
                </a:ext>
              </a:extLst>
            </p:cNvPr>
            <p:cNvSpPr txBox="1"/>
            <p:nvPr/>
          </p:nvSpPr>
          <p:spPr>
            <a:xfrm>
              <a:off x="391162" y="371732"/>
              <a:ext cx="4797699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C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rgbClr val="FFC000"/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F6CCAAF-4CF9-513B-99C6-8218C410867A}"/>
                </a:ext>
              </a:extLst>
            </p:cNvPr>
            <p:cNvSpPr txBox="1"/>
            <p:nvPr/>
          </p:nvSpPr>
          <p:spPr>
            <a:xfrm>
              <a:off x="496215" y="5696123"/>
              <a:ext cx="4692698" cy="79014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5" name="Flowchart: Delay 4">
              <a:extLst>
                <a:ext uri="{FF2B5EF4-FFF2-40B4-BE49-F238E27FC236}">
                  <a16:creationId xmlns:a16="http://schemas.microsoft.com/office/drawing/2014/main" id="{15300E37-25A6-559C-35F5-1919F7FF42FA}"/>
                </a:ext>
              </a:extLst>
            </p:cNvPr>
            <p:cNvSpPr/>
            <p:nvPr/>
          </p:nvSpPr>
          <p:spPr>
            <a:xfrm>
              <a:off x="3578087" y="2026920"/>
              <a:ext cx="2627745" cy="2804160"/>
            </a:xfrm>
            <a:prstGeom prst="flowChartDelay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Moon 5">
              <a:extLst>
                <a:ext uri="{FF2B5EF4-FFF2-40B4-BE49-F238E27FC236}">
                  <a16:creationId xmlns:a16="http://schemas.microsoft.com/office/drawing/2014/main" id="{5242FBFA-EAA6-1DA6-BDF7-C66D2554EAB1}"/>
                </a:ext>
              </a:extLst>
            </p:cNvPr>
            <p:cNvSpPr/>
            <p:nvPr/>
          </p:nvSpPr>
          <p:spPr>
            <a:xfrm rot="10800000">
              <a:off x="7658620" y="1084367"/>
              <a:ext cx="3008243" cy="4611756"/>
            </a:xfrm>
            <a:prstGeom prst="mo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8" name="Moon 7">
              <a:extLst>
                <a:ext uri="{FF2B5EF4-FFF2-40B4-BE49-F238E27FC236}">
                  <a16:creationId xmlns:a16="http://schemas.microsoft.com/office/drawing/2014/main" id="{02A1E959-6A55-153A-C915-E9DF48B937D1}"/>
                </a:ext>
              </a:extLst>
            </p:cNvPr>
            <p:cNvSpPr/>
            <p:nvPr/>
          </p:nvSpPr>
          <p:spPr>
            <a:xfrm rot="10800000">
              <a:off x="5407341" y="1084367"/>
              <a:ext cx="3008243" cy="4611756"/>
            </a:xfrm>
            <a:prstGeom prst="moo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69D35706-9753-31AE-60E5-A36073E4C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3462" y="1581824"/>
              <a:ext cx="6117294" cy="3796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3142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>
            <a:extLst>
              <a:ext uri="{FF2B5EF4-FFF2-40B4-BE49-F238E27FC236}">
                <a16:creationId xmlns:a16="http://schemas.microsoft.com/office/drawing/2014/main" id="{4942C6C3-34A2-DBA9-AC8D-9FDFDFCD4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52" y="583212"/>
            <a:ext cx="10674153" cy="6009547"/>
          </a:xfrm>
          <a:custGeom>
            <a:avLst/>
            <a:gdLst>
              <a:gd name="connsiteX0" fmla="*/ 0 w 10674153"/>
              <a:gd name="connsiteY0" fmla="*/ 0 h 6009547"/>
              <a:gd name="connsiteX1" fmla="*/ 593009 w 10674153"/>
              <a:gd name="connsiteY1" fmla="*/ 0 h 6009547"/>
              <a:gd name="connsiteX2" fmla="*/ 1292759 w 10674153"/>
              <a:gd name="connsiteY2" fmla="*/ 0 h 6009547"/>
              <a:gd name="connsiteX3" fmla="*/ 1672284 w 10674153"/>
              <a:gd name="connsiteY3" fmla="*/ 0 h 6009547"/>
              <a:gd name="connsiteX4" fmla="*/ 2478776 w 10674153"/>
              <a:gd name="connsiteY4" fmla="*/ 0 h 6009547"/>
              <a:gd name="connsiteX5" fmla="*/ 2751559 w 10674153"/>
              <a:gd name="connsiteY5" fmla="*/ 0 h 6009547"/>
              <a:gd name="connsiteX6" fmla="*/ 3344568 w 10674153"/>
              <a:gd name="connsiteY6" fmla="*/ 0 h 6009547"/>
              <a:gd name="connsiteX7" fmla="*/ 3937576 w 10674153"/>
              <a:gd name="connsiteY7" fmla="*/ 0 h 6009547"/>
              <a:gd name="connsiteX8" fmla="*/ 4317102 w 10674153"/>
              <a:gd name="connsiteY8" fmla="*/ 0 h 6009547"/>
              <a:gd name="connsiteX9" fmla="*/ 4589886 w 10674153"/>
              <a:gd name="connsiteY9" fmla="*/ 0 h 6009547"/>
              <a:gd name="connsiteX10" fmla="*/ 5076153 w 10674153"/>
              <a:gd name="connsiteY10" fmla="*/ 0 h 6009547"/>
              <a:gd name="connsiteX11" fmla="*/ 5775903 w 10674153"/>
              <a:gd name="connsiteY11" fmla="*/ 0 h 6009547"/>
              <a:gd name="connsiteX12" fmla="*/ 6155428 w 10674153"/>
              <a:gd name="connsiteY12" fmla="*/ 0 h 6009547"/>
              <a:gd name="connsiteX13" fmla="*/ 6855178 w 10674153"/>
              <a:gd name="connsiteY13" fmla="*/ 0 h 6009547"/>
              <a:gd name="connsiteX14" fmla="*/ 7127962 w 10674153"/>
              <a:gd name="connsiteY14" fmla="*/ 0 h 6009547"/>
              <a:gd name="connsiteX15" fmla="*/ 7934454 w 10674153"/>
              <a:gd name="connsiteY15" fmla="*/ 0 h 6009547"/>
              <a:gd name="connsiteX16" fmla="*/ 8634204 w 10674153"/>
              <a:gd name="connsiteY16" fmla="*/ 0 h 6009547"/>
              <a:gd name="connsiteX17" fmla="*/ 9013729 w 10674153"/>
              <a:gd name="connsiteY17" fmla="*/ 0 h 6009547"/>
              <a:gd name="connsiteX18" fmla="*/ 9820221 w 10674153"/>
              <a:gd name="connsiteY18" fmla="*/ 0 h 6009547"/>
              <a:gd name="connsiteX19" fmla="*/ 10674153 w 10674153"/>
              <a:gd name="connsiteY19" fmla="*/ 0 h 6009547"/>
              <a:gd name="connsiteX20" fmla="*/ 10674153 w 10674153"/>
              <a:gd name="connsiteY20" fmla="*/ 606418 h 6009547"/>
              <a:gd name="connsiteX21" fmla="*/ 10674153 w 10674153"/>
              <a:gd name="connsiteY21" fmla="*/ 1032549 h 6009547"/>
              <a:gd name="connsiteX22" fmla="*/ 10674153 w 10674153"/>
              <a:gd name="connsiteY22" fmla="*/ 1699063 h 6009547"/>
              <a:gd name="connsiteX23" fmla="*/ 10674153 w 10674153"/>
              <a:gd name="connsiteY23" fmla="*/ 2365576 h 6009547"/>
              <a:gd name="connsiteX24" fmla="*/ 10674153 w 10674153"/>
              <a:gd name="connsiteY24" fmla="*/ 2911899 h 6009547"/>
              <a:gd name="connsiteX25" fmla="*/ 10674153 w 10674153"/>
              <a:gd name="connsiteY25" fmla="*/ 3518317 h 6009547"/>
              <a:gd name="connsiteX26" fmla="*/ 10674153 w 10674153"/>
              <a:gd name="connsiteY26" fmla="*/ 3884353 h 6009547"/>
              <a:gd name="connsiteX27" fmla="*/ 10674153 w 10674153"/>
              <a:gd name="connsiteY27" fmla="*/ 4430675 h 6009547"/>
              <a:gd name="connsiteX28" fmla="*/ 10674153 w 10674153"/>
              <a:gd name="connsiteY28" fmla="*/ 5037093 h 6009547"/>
              <a:gd name="connsiteX29" fmla="*/ 10674153 w 10674153"/>
              <a:gd name="connsiteY29" fmla="*/ 6009547 h 6009547"/>
              <a:gd name="connsiteX30" fmla="*/ 10081145 w 10674153"/>
              <a:gd name="connsiteY30" fmla="*/ 6009547 h 6009547"/>
              <a:gd name="connsiteX31" fmla="*/ 9274653 w 10674153"/>
              <a:gd name="connsiteY31" fmla="*/ 6009547 h 6009547"/>
              <a:gd name="connsiteX32" fmla="*/ 9001869 w 10674153"/>
              <a:gd name="connsiteY32" fmla="*/ 6009547 h 6009547"/>
              <a:gd name="connsiteX33" fmla="*/ 8195377 w 10674153"/>
              <a:gd name="connsiteY33" fmla="*/ 6009547 h 6009547"/>
              <a:gd name="connsiteX34" fmla="*/ 7388886 w 10674153"/>
              <a:gd name="connsiteY34" fmla="*/ 6009547 h 6009547"/>
              <a:gd name="connsiteX35" fmla="*/ 6582394 w 10674153"/>
              <a:gd name="connsiteY35" fmla="*/ 6009547 h 6009547"/>
              <a:gd name="connsiteX36" fmla="*/ 6202869 w 10674153"/>
              <a:gd name="connsiteY36" fmla="*/ 6009547 h 6009547"/>
              <a:gd name="connsiteX37" fmla="*/ 5609860 w 10674153"/>
              <a:gd name="connsiteY37" fmla="*/ 6009547 h 6009547"/>
              <a:gd name="connsiteX38" fmla="*/ 5230335 w 10674153"/>
              <a:gd name="connsiteY38" fmla="*/ 6009547 h 6009547"/>
              <a:gd name="connsiteX39" fmla="*/ 4957551 w 10674153"/>
              <a:gd name="connsiteY39" fmla="*/ 6009547 h 6009547"/>
              <a:gd name="connsiteX40" fmla="*/ 4364543 w 10674153"/>
              <a:gd name="connsiteY40" fmla="*/ 6009547 h 6009547"/>
              <a:gd name="connsiteX41" fmla="*/ 3985017 w 10674153"/>
              <a:gd name="connsiteY41" fmla="*/ 6009547 h 6009547"/>
              <a:gd name="connsiteX42" fmla="*/ 3712233 w 10674153"/>
              <a:gd name="connsiteY42" fmla="*/ 6009547 h 6009547"/>
              <a:gd name="connsiteX43" fmla="*/ 3439449 w 10674153"/>
              <a:gd name="connsiteY43" fmla="*/ 6009547 h 6009547"/>
              <a:gd name="connsiteX44" fmla="*/ 2953182 w 10674153"/>
              <a:gd name="connsiteY44" fmla="*/ 6009547 h 6009547"/>
              <a:gd name="connsiteX45" fmla="*/ 2253432 w 10674153"/>
              <a:gd name="connsiteY45" fmla="*/ 6009547 h 6009547"/>
              <a:gd name="connsiteX46" fmla="*/ 1767165 w 10674153"/>
              <a:gd name="connsiteY46" fmla="*/ 6009547 h 6009547"/>
              <a:gd name="connsiteX47" fmla="*/ 1387640 w 10674153"/>
              <a:gd name="connsiteY47" fmla="*/ 6009547 h 6009547"/>
              <a:gd name="connsiteX48" fmla="*/ 1114856 w 10674153"/>
              <a:gd name="connsiteY48" fmla="*/ 6009547 h 6009547"/>
              <a:gd name="connsiteX49" fmla="*/ 735331 w 10674153"/>
              <a:gd name="connsiteY49" fmla="*/ 6009547 h 6009547"/>
              <a:gd name="connsiteX50" fmla="*/ 0 w 10674153"/>
              <a:gd name="connsiteY50" fmla="*/ 6009547 h 6009547"/>
              <a:gd name="connsiteX51" fmla="*/ 0 w 10674153"/>
              <a:gd name="connsiteY51" fmla="*/ 5343034 h 6009547"/>
              <a:gd name="connsiteX52" fmla="*/ 0 w 10674153"/>
              <a:gd name="connsiteY52" fmla="*/ 4976998 h 6009547"/>
              <a:gd name="connsiteX53" fmla="*/ 0 w 10674153"/>
              <a:gd name="connsiteY53" fmla="*/ 4370580 h 6009547"/>
              <a:gd name="connsiteX54" fmla="*/ 0 w 10674153"/>
              <a:gd name="connsiteY54" fmla="*/ 3824257 h 6009547"/>
              <a:gd name="connsiteX55" fmla="*/ 0 w 10674153"/>
              <a:gd name="connsiteY55" fmla="*/ 3277935 h 6009547"/>
              <a:gd name="connsiteX56" fmla="*/ 0 w 10674153"/>
              <a:gd name="connsiteY56" fmla="*/ 2851803 h 6009547"/>
              <a:gd name="connsiteX57" fmla="*/ 0 w 10674153"/>
              <a:gd name="connsiteY57" fmla="*/ 2485767 h 6009547"/>
              <a:gd name="connsiteX58" fmla="*/ 0 w 10674153"/>
              <a:gd name="connsiteY58" fmla="*/ 2119731 h 6009547"/>
              <a:gd name="connsiteX59" fmla="*/ 0 w 10674153"/>
              <a:gd name="connsiteY59" fmla="*/ 1753695 h 6009547"/>
              <a:gd name="connsiteX60" fmla="*/ 0 w 10674153"/>
              <a:gd name="connsiteY60" fmla="*/ 1147277 h 6009547"/>
              <a:gd name="connsiteX61" fmla="*/ 0 w 10674153"/>
              <a:gd name="connsiteY61" fmla="*/ 600955 h 6009547"/>
              <a:gd name="connsiteX62" fmla="*/ 0 w 10674153"/>
              <a:gd name="connsiteY62" fmla="*/ 0 h 6009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10674153" h="6009547" fill="none" extrusionOk="0">
                <a:moveTo>
                  <a:pt x="0" y="0"/>
                </a:moveTo>
                <a:cubicBezTo>
                  <a:pt x="223908" y="-10457"/>
                  <a:pt x="376927" y="32842"/>
                  <a:pt x="593009" y="0"/>
                </a:cubicBezTo>
                <a:cubicBezTo>
                  <a:pt x="809091" y="-32842"/>
                  <a:pt x="1052993" y="29191"/>
                  <a:pt x="1292759" y="0"/>
                </a:cubicBezTo>
                <a:cubicBezTo>
                  <a:pt x="1532525" y="-29191"/>
                  <a:pt x="1506887" y="15366"/>
                  <a:pt x="1672284" y="0"/>
                </a:cubicBezTo>
                <a:cubicBezTo>
                  <a:pt x="1837682" y="-15366"/>
                  <a:pt x="2138826" y="39121"/>
                  <a:pt x="2478776" y="0"/>
                </a:cubicBezTo>
                <a:cubicBezTo>
                  <a:pt x="2818726" y="-39121"/>
                  <a:pt x="2624645" y="10224"/>
                  <a:pt x="2751559" y="0"/>
                </a:cubicBezTo>
                <a:cubicBezTo>
                  <a:pt x="2878473" y="-10224"/>
                  <a:pt x="3194618" y="32393"/>
                  <a:pt x="3344568" y="0"/>
                </a:cubicBezTo>
                <a:cubicBezTo>
                  <a:pt x="3494518" y="-32393"/>
                  <a:pt x="3759344" y="17010"/>
                  <a:pt x="3937576" y="0"/>
                </a:cubicBezTo>
                <a:cubicBezTo>
                  <a:pt x="4115808" y="-17010"/>
                  <a:pt x="4153675" y="15303"/>
                  <a:pt x="4317102" y="0"/>
                </a:cubicBezTo>
                <a:cubicBezTo>
                  <a:pt x="4480529" y="-15303"/>
                  <a:pt x="4524710" y="26700"/>
                  <a:pt x="4589886" y="0"/>
                </a:cubicBezTo>
                <a:cubicBezTo>
                  <a:pt x="4655062" y="-26700"/>
                  <a:pt x="4937029" y="48280"/>
                  <a:pt x="5076153" y="0"/>
                </a:cubicBezTo>
                <a:cubicBezTo>
                  <a:pt x="5215277" y="-48280"/>
                  <a:pt x="5588646" y="46941"/>
                  <a:pt x="5775903" y="0"/>
                </a:cubicBezTo>
                <a:cubicBezTo>
                  <a:pt x="5963160" y="-46941"/>
                  <a:pt x="6028351" y="13419"/>
                  <a:pt x="6155428" y="0"/>
                </a:cubicBezTo>
                <a:cubicBezTo>
                  <a:pt x="6282505" y="-13419"/>
                  <a:pt x="6535490" y="33281"/>
                  <a:pt x="6855178" y="0"/>
                </a:cubicBezTo>
                <a:cubicBezTo>
                  <a:pt x="7174866" y="-33281"/>
                  <a:pt x="7071208" y="1787"/>
                  <a:pt x="7127962" y="0"/>
                </a:cubicBezTo>
                <a:cubicBezTo>
                  <a:pt x="7184716" y="-1787"/>
                  <a:pt x="7658868" y="67226"/>
                  <a:pt x="7934454" y="0"/>
                </a:cubicBezTo>
                <a:cubicBezTo>
                  <a:pt x="8210040" y="-67226"/>
                  <a:pt x="8307261" y="77402"/>
                  <a:pt x="8634204" y="0"/>
                </a:cubicBezTo>
                <a:cubicBezTo>
                  <a:pt x="8961147" y="-77402"/>
                  <a:pt x="8928944" y="6317"/>
                  <a:pt x="9013729" y="0"/>
                </a:cubicBezTo>
                <a:cubicBezTo>
                  <a:pt x="9098515" y="-6317"/>
                  <a:pt x="9481765" y="48516"/>
                  <a:pt x="9820221" y="0"/>
                </a:cubicBezTo>
                <a:cubicBezTo>
                  <a:pt x="10158677" y="-48516"/>
                  <a:pt x="10342856" y="95226"/>
                  <a:pt x="10674153" y="0"/>
                </a:cubicBezTo>
                <a:cubicBezTo>
                  <a:pt x="10700996" y="133125"/>
                  <a:pt x="10625714" y="310610"/>
                  <a:pt x="10674153" y="606418"/>
                </a:cubicBezTo>
                <a:cubicBezTo>
                  <a:pt x="10722592" y="902226"/>
                  <a:pt x="10661936" y="830229"/>
                  <a:pt x="10674153" y="1032549"/>
                </a:cubicBezTo>
                <a:cubicBezTo>
                  <a:pt x="10686370" y="1234869"/>
                  <a:pt x="10601813" y="1557255"/>
                  <a:pt x="10674153" y="1699063"/>
                </a:cubicBezTo>
                <a:cubicBezTo>
                  <a:pt x="10746493" y="1840871"/>
                  <a:pt x="10627931" y="2168877"/>
                  <a:pt x="10674153" y="2365576"/>
                </a:cubicBezTo>
                <a:cubicBezTo>
                  <a:pt x="10720375" y="2562275"/>
                  <a:pt x="10618856" y="2666286"/>
                  <a:pt x="10674153" y="2911899"/>
                </a:cubicBezTo>
                <a:cubicBezTo>
                  <a:pt x="10729450" y="3157512"/>
                  <a:pt x="10673608" y="3349054"/>
                  <a:pt x="10674153" y="3518317"/>
                </a:cubicBezTo>
                <a:cubicBezTo>
                  <a:pt x="10674698" y="3687580"/>
                  <a:pt x="10653372" y="3783352"/>
                  <a:pt x="10674153" y="3884353"/>
                </a:cubicBezTo>
                <a:cubicBezTo>
                  <a:pt x="10694934" y="3985354"/>
                  <a:pt x="10665930" y="4260523"/>
                  <a:pt x="10674153" y="4430675"/>
                </a:cubicBezTo>
                <a:cubicBezTo>
                  <a:pt x="10682376" y="4600827"/>
                  <a:pt x="10669833" y="4745458"/>
                  <a:pt x="10674153" y="5037093"/>
                </a:cubicBezTo>
                <a:cubicBezTo>
                  <a:pt x="10678473" y="5328728"/>
                  <a:pt x="10590973" y="5611438"/>
                  <a:pt x="10674153" y="6009547"/>
                </a:cubicBezTo>
                <a:cubicBezTo>
                  <a:pt x="10470239" y="6065154"/>
                  <a:pt x="10254809" y="5988911"/>
                  <a:pt x="10081145" y="6009547"/>
                </a:cubicBezTo>
                <a:cubicBezTo>
                  <a:pt x="9907481" y="6030183"/>
                  <a:pt x="9506144" y="6003890"/>
                  <a:pt x="9274653" y="6009547"/>
                </a:cubicBezTo>
                <a:cubicBezTo>
                  <a:pt x="9043162" y="6015204"/>
                  <a:pt x="9058048" y="6007667"/>
                  <a:pt x="9001869" y="6009547"/>
                </a:cubicBezTo>
                <a:cubicBezTo>
                  <a:pt x="8945690" y="6011427"/>
                  <a:pt x="8561429" y="5960989"/>
                  <a:pt x="8195377" y="6009547"/>
                </a:cubicBezTo>
                <a:cubicBezTo>
                  <a:pt x="7829325" y="6058105"/>
                  <a:pt x="7764973" y="5972074"/>
                  <a:pt x="7388886" y="6009547"/>
                </a:cubicBezTo>
                <a:cubicBezTo>
                  <a:pt x="7012799" y="6047020"/>
                  <a:pt x="6940513" y="5956615"/>
                  <a:pt x="6582394" y="6009547"/>
                </a:cubicBezTo>
                <a:cubicBezTo>
                  <a:pt x="6224275" y="6062479"/>
                  <a:pt x="6368805" y="5990597"/>
                  <a:pt x="6202869" y="6009547"/>
                </a:cubicBezTo>
                <a:cubicBezTo>
                  <a:pt x="6036934" y="6028497"/>
                  <a:pt x="5764653" y="5991904"/>
                  <a:pt x="5609860" y="6009547"/>
                </a:cubicBezTo>
                <a:cubicBezTo>
                  <a:pt x="5455067" y="6027190"/>
                  <a:pt x="5417019" y="5994692"/>
                  <a:pt x="5230335" y="6009547"/>
                </a:cubicBezTo>
                <a:cubicBezTo>
                  <a:pt x="5043651" y="6024402"/>
                  <a:pt x="5022021" y="5999458"/>
                  <a:pt x="4957551" y="6009547"/>
                </a:cubicBezTo>
                <a:cubicBezTo>
                  <a:pt x="4893081" y="6019636"/>
                  <a:pt x="4633703" y="5949970"/>
                  <a:pt x="4364543" y="6009547"/>
                </a:cubicBezTo>
                <a:cubicBezTo>
                  <a:pt x="4095383" y="6069124"/>
                  <a:pt x="4083605" y="5994571"/>
                  <a:pt x="3985017" y="6009547"/>
                </a:cubicBezTo>
                <a:cubicBezTo>
                  <a:pt x="3886429" y="6024523"/>
                  <a:pt x="3768354" y="5983420"/>
                  <a:pt x="3712233" y="6009547"/>
                </a:cubicBezTo>
                <a:cubicBezTo>
                  <a:pt x="3656112" y="6035674"/>
                  <a:pt x="3574900" y="5995921"/>
                  <a:pt x="3439449" y="6009547"/>
                </a:cubicBezTo>
                <a:cubicBezTo>
                  <a:pt x="3303998" y="6023173"/>
                  <a:pt x="3091639" y="5966037"/>
                  <a:pt x="2953182" y="6009547"/>
                </a:cubicBezTo>
                <a:cubicBezTo>
                  <a:pt x="2814725" y="6053057"/>
                  <a:pt x="2539219" y="5967809"/>
                  <a:pt x="2253432" y="6009547"/>
                </a:cubicBezTo>
                <a:cubicBezTo>
                  <a:pt x="1967645" y="6051285"/>
                  <a:pt x="1908329" y="5986010"/>
                  <a:pt x="1767165" y="6009547"/>
                </a:cubicBezTo>
                <a:cubicBezTo>
                  <a:pt x="1626001" y="6033084"/>
                  <a:pt x="1475795" y="5967782"/>
                  <a:pt x="1387640" y="6009547"/>
                </a:cubicBezTo>
                <a:cubicBezTo>
                  <a:pt x="1299485" y="6051312"/>
                  <a:pt x="1249150" y="6001312"/>
                  <a:pt x="1114856" y="6009547"/>
                </a:cubicBezTo>
                <a:cubicBezTo>
                  <a:pt x="980562" y="6017782"/>
                  <a:pt x="845259" y="5977678"/>
                  <a:pt x="735331" y="6009547"/>
                </a:cubicBezTo>
                <a:cubicBezTo>
                  <a:pt x="625404" y="6041416"/>
                  <a:pt x="186067" y="5944941"/>
                  <a:pt x="0" y="6009547"/>
                </a:cubicBezTo>
                <a:cubicBezTo>
                  <a:pt x="-40833" y="5730908"/>
                  <a:pt x="23115" y="5554027"/>
                  <a:pt x="0" y="5343034"/>
                </a:cubicBezTo>
                <a:cubicBezTo>
                  <a:pt x="-23115" y="5132041"/>
                  <a:pt x="12062" y="5055303"/>
                  <a:pt x="0" y="4976998"/>
                </a:cubicBezTo>
                <a:cubicBezTo>
                  <a:pt x="-12062" y="4898693"/>
                  <a:pt x="61694" y="4549297"/>
                  <a:pt x="0" y="4370580"/>
                </a:cubicBezTo>
                <a:cubicBezTo>
                  <a:pt x="-61694" y="4191863"/>
                  <a:pt x="50410" y="3985527"/>
                  <a:pt x="0" y="3824257"/>
                </a:cubicBezTo>
                <a:cubicBezTo>
                  <a:pt x="-50410" y="3662987"/>
                  <a:pt x="21426" y="3497662"/>
                  <a:pt x="0" y="3277935"/>
                </a:cubicBezTo>
                <a:cubicBezTo>
                  <a:pt x="-21426" y="3058208"/>
                  <a:pt x="25613" y="3017290"/>
                  <a:pt x="0" y="2851803"/>
                </a:cubicBezTo>
                <a:cubicBezTo>
                  <a:pt x="-25613" y="2686316"/>
                  <a:pt x="1684" y="2610456"/>
                  <a:pt x="0" y="2485767"/>
                </a:cubicBezTo>
                <a:cubicBezTo>
                  <a:pt x="-1684" y="2361078"/>
                  <a:pt x="33120" y="2223393"/>
                  <a:pt x="0" y="2119731"/>
                </a:cubicBezTo>
                <a:cubicBezTo>
                  <a:pt x="-33120" y="2016069"/>
                  <a:pt x="1903" y="1911018"/>
                  <a:pt x="0" y="1753695"/>
                </a:cubicBezTo>
                <a:cubicBezTo>
                  <a:pt x="-1903" y="1596372"/>
                  <a:pt x="48257" y="1405459"/>
                  <a:pt x="0" y="1147277"/>
                </a:cubicBezTo>
                <a:cubicBezTo>
                  <a:pt x="-48257" y="889095"/>
                  <a:pt x="45195" y="788216"/>
                  <a:pt x="0" y="600955"/>
                </a:cubicBezTo>
                <a:cubicBezTo>
                  <a:pt x="-45195" y="413694"/>
                  <a:pt x="55714" y="186756"/>
                  <a:pt x="0" y="0"/>
                </a:cubicBezTo>
                <a:close/>
              </a:path>
              <a:path w="10674153" h="6009547" stroke="0" extrusionOk="0">
                <a:moveTo>
                  <a:pt x="0" y="0"/>
                </a:moveTo>
                <a:cubicBezTo>
                  <a:pt x="104726" y="-23647"/>
                  <a:pt x="221513" y="23684"/>
                  <a:pt x="379525" y="0"/>
                </a:cubicBezTo>
                <a:cubicBezTo>
                  <a:pt x="537538" y="-23684"/>
                  <a:pt x="738518" y="42471"/>
                  <a:pt x="972534" y="0"/>
                </a:cubicBezTo>
                <a:cubicBezTo>
                  <a:pt x="1206550" y="-42471"/>
                  <a:pt x="1267210" y="18891"/>
                  <a:pt x="1352059" y="0"/>
                </a:cubicBezTo>
                <a:cubicBezTo>
                  <a:pt x="1436909" y="-18891"/>
                  <a:pt x="1493823" y="25841"/>
                  <a:pt x="1624843" y="0"/>
                </a:cubicBezTo>
                <a:cubicBezTo>
                  <a:pt x="1755863" y="-25841"/>
                  <a:pt x="1940977" y="30635"/>
                  <a:pt x="2111110" y="0"/>
                </a:cubicBezTo>
                <a:cubicBezTo>
                  <a:pt x="2281243" y="-30635"/>
                  <a:pt x="2386228" y="32065"/>
                  <a:pt x="2597377" y="0"/>
                </a:cubicBezTo>
                <a:cubicBezTo>
                  <a:pt x="2808526" y="-32065"/>
                  <a:pt x="3039138" y="64861"/>
                  <a:pt x="3190386" y="0"/>
                </a:cubicBezTo>
                <a:cubicBezTo>
                  <a:pt x="3341634" y="-64861"/>
                  <a:pt x="3576006" y="31235"/>
                  <a:pt x="3676653" y="0"/>
                </a:cubicBezTo>
                <a:cubicBezTo>
                  <a:pt x="3777300" y="-31235"/>
                  <a:pt x="3863990" y="19066"/>
                  <a:pt x="3949437" y="0"/>
                </a:cubicBezTo>
                <a:cubicBezTo>
                  <a:pt x="4034884" y="-19066"/>
                  <a:pt x="4310719" y="23909"/>
                  <a:pt x="4542445" y="0"/>
                </a:cubicBezTo>
                <a:cubicBezTo>
                  <a:pt x="4774171" y="-23909"/>
                  <a:pt x="4757022" y="19365"/>
                  <a:pt x="4815229" y="0"/>
                </a:cubicBezTo>
                <a:cubicBezTo>
                  <a:pt x="4873436" y="-19365"/>
                  <a:pt x="5031928" y="22258"/>
                  <a:pt x="5088013" y="0"/>
                </a:cubicBezTo>
                <a:cubicBezTo>
                  <a:pt x="5144098" y="-22258"/>
                  <a:pt x="5408108" y="15546"/>
                  <a:pt x="5574280" y="0"/>
                </a:cubicBezTo>
                <a:cubicBezTo>
                  <a:pt x="5740452" y="-15546"/>
                  <a:pt x="5715874" y="3763"/>
                  <a:pt x="5847064" y="0"/>
                </a:cubicBezTo>
                <a:cubicBezTo>
                  <a:pt x="5978254" y="-3763"/>
                  <a:pt x="6255151" y="52915"/>
                  <a:pt x="6653555" y="0"/>
                </a:cubicBezTo>
                <a:cubicBezTo>
                  <a:pt x="7051959" y="-52915"/>
                  <a:pt x="7199085" y="14614"/>
                  <a:pt x="7353305" y="0"/>
                </a:cubicBezTo>
                <a:cubicBezTo>
                  <a:pt x="7507525" y="-14614"/>
                  <a:pt x="7649206" y="47199"/>
                  <a:pt x="7839572" y="0"/>
                </a:cubicBezTo>
                <a:cubicBezTo>
                  <a:pt x="8029938" y="-47199"/>
                  <a:pt x="8292468" y="61312"/>
                  <a:pt x="8539322" y="0"/>
                </a:cubicBezTo>
                <a:cubicBezTo>
                  <a:pt x="8786176" y="-61312"/>
                  <a:pt x="8834554" y="2362"/>
                  <a:pt x="8918848" y="0"/>
                </a:cubicBezTo>
                <a:cubicBezTo>
                  <a:pt x="9003142" y="-2362"/>
                  <a:pt x="9112771" y="5570"/>
                  <a:pt x="9191632" y="0"/>
                </a:cubicBezTo>
                <a:cubicBezTo>
                  <a:pt x="9270493" y="-5570"/>
                  <a:pt x="9757626" y="56147"/>
                  <a:pt x="9998123" y="0"/>
                </a:cubicBezTo>
                <a:cubicBezTo>
                  <a:pt x="10238620" y="-56147"/>
                  <a:pt x="10360226" y="24747"/>
                  <a:pt x="10674153" y="0"/>
                </a:cubicBezTo>
                <a:cubicBezTo>
                  <a:pt x="10680418" y="319771"/>
                  <a:pt x="10640469" y="453253"/>
                  <a:pt x="10674153" y="666513"/>
                </a:cubicBezTo>
                <a:cubicBezTo>
                  <a:pt x="10707837" y="879773"/>
                  <a:pt x="10604662" y="1129542"/>
                  <a:pt x="10674153" y="1272931"/>
                </a:cubicBezTo>
                <a:cubicBezTo>
                  <a:pt x="10743644" y="1416320"/>
                  <a:pt x="10665718" y="1623589"/>
                  <a:pt x="10674153" y="1819254"/>
                </a:cubicBezTo>
                <a:cubicBezTo>
                  <a:pt x="10682588" y="2014919"/>
                  <a:pt x="10633629" y="2128804"/>
                  <a:pt x="10674153" y="2245385"/>
                </a:cubicBezTo>
                <a:cubicBezTo>
                  <a:pt x="10714677" y="2361966"/>
                  <a:pt x="10660921" y="2447183"/>
                  <a:pt x="10674153" y="2611421"/>
                </a:cubicBezTo>
                <a:cubicBezTo>
                  <a:pt x="10687385" y="2775659"/>
                  <a:pt x="10648437" y="3090633"/>
                  <a:pt x="10674153" y="3277935"/>
                </a:cubicBezTo>
                <a:cubicBezTo>
                  <a:pt x="10699869" y="3465237"/>
                  <a:pt x="10650636" y="3646640"/>
                  <a:pt x="10674153" y="3884353"/>
                </a:cubicBezTo>
                <a:cubicBezTo>
                  <a:pt x="10697670" y="4122066"/>
                  <a:pt x="10646362" y="4282903"/>
                  <a:pt x="10674153" y="4490771"/>
                </a:cubicBezTo>
                <a:cubicBezTo>
                  <a:pt x="10701944" y="4698639"/>
                  <a:pt x="10656008" y="4715787"/>
                  <a:pt x="10674153" y="4856807"/>
                </a:cubicBezTo>
                <a:cubicBezTo>
                  <a:pt x="10692298" y="4997827"/>
                  <a:pt x="10641473" y="5192501"/>
                  <a:pt x="10674153" y="5282938"/>
                </a:cubicBezTo>
                <a:cubicBezTo>
                  <a:pt x="10706833" y="5373375"/>
                  <a:pt x="10604778" y="5831417"/>
                  <a:pt x="10674153" y="6009547"/>
                </a:cubicBezTo>
                <a:cubicBezTo>
                  <a:pt x="10506129" y="6042063"/>
                  <a:pt x="10338501" y="5973692"/>
                  <a:pt x="10187886" y="6009547"/>
                </a:cubicBezTo>
                <a:cubicBezTo>
                  <a:pt x="10037271" y="6045402"/>
                  <a:pt x="9902854" y="5965424"/>
                  <a:pt x="9701619" y="6009547"/>
                </a:cubicBezTo>
                <a:cubicBezTo>
                  <a:pt x="9500384" y="6053670"/>
                  <a:pt x="9315872" y="5998844"/>
                  <a:pt x="9215352" y="6009547"/>
                </a:cubicBezTo>
                <a:cubicBezTo>
                  <a:pt x="9114832" y="6020250"/>
                  <a:pt x="8680585" y="5973776"/>
                  <a:pt x="8515602" y="6009547"/>
                </a:cubicBezTo>
                <a:cubicBezTo>
                  <a:pt x="8350619" y="6045318"/>
                  <a:pt x="8195888" y="5946915"/>
                  <a:pt x="7922594" y="6009547"/>
                </a:cubicBezTo>
                <a:cubicBezTo>
                  <a:pt x="7649300" y="6072179"/>
                  <a:pt x="7587275" y="5995641"/>
                  <a:pt x="7436327" y="6009547"/>
                </a:cubicBezTo>
                <a:cubicBezTo>
                  <a:pt x="7285379" y="6023453"/>
                  <a:pt x="7173872" y="5982536"/>
                  <a:pt x="7056801" y="6009547"/>
                </a:cubicBezTo>
                <a:cubicBezTo>
                  <a:pt x="6939730" y="6036558"/>
                  <a:pt x="6918902" y="6001184"/>
                  <a:pt x="6784017" y="6009547"/>
                </a:cubicBezTo>
                <a:cubicBezTo>
                  <a:pt x="6649132" y="6017910"/>
                  <a:pt x="6316102" y="5967975"/>
                  <a:pt x="5977526" y="6009547"/>
                </a:cubicBezTo>
                <a:cubicBezTo>
                  <a:pt x="5638950" y="6051119"/>
                  <a:pt x="5706593" y="5989299"/>
                  <a:pt x="5598000" y="6009547"/>
                </a:cubicBezTo>
                <a:cubicBezTo>
                  <a:pt x="5489407" y="6029795"/>
                  <a:pt x="5389118" y="5989730"/>
                  <a:pt x="5325216" y="6009547"/>
                </a:cubicBezTo>
                <a:cubicBezTo>
                  <a:pt x="5261314" y="6029364"/>
                  <a:pt x="5030901" y="5987643"/>
                  <a:pt x="4945691" y="6009547"/>
                </a:cubicBezTo>
                <a:cubicBezTo>
                  <a:pt x="4860482" y="6031451"/>
                  <a:pt x="4537202" y="5985595"/>
                  <a:pt x="4352682" y="6009547"/>
                </a:cubicBezTo>
                <a:cubicBezTo>
                  <a:pt x="4168162" y="6033499"/>
                  <a:pt x="3960388" y="5991235"/>
                  <a:pt x="3652932" y="6009547"/>
                </a:cubicBezTo>
                <a:cubicBezTo>
                  <a:pt x="3345476" y="6027859"/>
                  <a:pt x="3301275" y="5997460"/>
                  <a:pt x="2953182" y="6009547"/>
                </a:cubicBezTo>
                <a:cubicBezTo>
                  <a:pt x="2605089" y="6021634"/>
                  <a:pt x="2782551" y="5983948"/>
                  <a:pt x="2680398" y="6009547"/>
                </a:cubicBezTo>
                <a:cubicBezTo>
                  <a:pt x="2578245" y="6035146"/>
                  <a:pt x="2484780" y="6006156"/>
                  <a:pt x="2407615" y="6009547"/>
                </a:cubicBezTo>
                <a:cubicBezTo>
                  <a:pt x="2330450" y="6012938"/>
                  <a:pt x="2210040" y="5997857"/>
                  <a:pt x="2134831" y="6009547"/>
                </a:cubicBezTo>
                <a:cubicBezTo>
                  <a:pt x="2059622" y="6021237"/>
                  <a:pt x="1864821" y="5990904"/>
                  <a:pt x="1755305" y="6009547"/>
                </a:cubicBezTo>
                <a:cubicBezTo>
                  <a:pt x="1645789" y="6028190"/>
                  <a:pt x="1548580" y="5991219"/>
                  <a:pt x="1482521" y="6009547"/>
                </a:cubicBezTo>
                <a:cubicBezTo>
                  <a:pt x="1416462" y="6027875"/>
                  <a:pt x="1279330" y="5999020"/>
                  <a:pt x="1209737" y="6009547"/>
                </a:cubicBezTo>
                <a:cubicBezTo>
                  <a:pt x="1140144" y="6020074"/>
                  <a:pt x="303132" y="5883890"/>
                  <a:pt x="0" y="6009547"/>
                </a:cubicBezTo>
                <a:cubicBezTo>
                  <a:pt x="-51118" y="5913109"/>
                  <a:pt x="42271" y="5775213"/>
                  <a:pt x="0" y="5583415"/>
                </a:cubicBezTo>
                <a:cubicBezTo>
                  <a:pt x="-42271" y="5391617"/>
                  <a:pt x="45135" y="5101564"/>
                  <a:pt x="0" y="4916902"/>
                </a:cubicBezTo>
                <a:cubicBezTo>
                  <a:pt x="-45135" y="4732240"/>
                  <a:pt x="29950" y="4562255"/>
                  <a:pt x="0" y="4250389"/>
                </a:cubicBezTo>
                <a:cubicBezTo>
                  <a:pt x="-29950" y="3938523"/>
                  <a:pt x="30334" y="3955238"/>
                  <a:pt x="0" y="3704066"/>
                </a:cubicBezTo>
                <a:cubicBezTo>
                  <a:pt x="-30334" y="3452894"/>
                  <a:pt x="33605" y="3471937"/>
                  <a:pt x="0" y="3277935"/>
                </a:cubicBezTo>
                <a:cubicBezTo>
                  <a:pt x="-33605" y="3083933"/>
                  <a:pt x="13447" y="2891739"/>
                  <a:pt x="0" y="2791708"/>
                </a:cubicBezTo>
                <a:cubicBezTo>
                  <a:pt x="-13447" y="2691677"/>
                  <a:pt x="53926" y="2384698"/>
                  <a:pt x="0" y="2185290"/>
                </a:cubicBezTo>
                <a:cubicBezTo>
                  <a:pt x="-53926" y="1985882"/>
                  <a:pt x="79173" y="1750011"/>
                  <a:pt x="0" y="1518776"/>
                </a:cubicBezTo>
                <a:cubicBezTo>
                  <a:pt x="-79173" y="1287541"/>
                  <a:pt x="33206" y="1243350"/>
                  <a:pt x="0" y="1092645"/>
                </a:cubicBezTo>
                <a:cubicBezTo>
                  <a:pt x="-33206" y="941940"/>
                  <a:pt x="51780" y="423386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chemeClr val="accent2">
                <a:lumMod val="75000"/>
              </a:scheme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379477399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E2D8DB-906C-EE3B-9DE1-3A1498768631}"/>
              </a:ext>
            </a:extLst>
          </p:cNvPr>
          <p:cNvSpPr txBox="1"/>
          <p:nvPr/>
        </p:nvSpPr>
        <p:spPr>
          <a:xfrm>
            <a:off x="7239035" y="5246409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CC856-C3FE-9F6C-EB17-EB42A5A29FA3}"/>
              </a:ext>
            </a:extLst>
          </p:cNvPr>
          <p:cNvSpPr txBox="1"/>
          <p:nvPr/>
        </p:nvSpPr>
        <p:spPr>
          <a:xfrm>
            <a:off x="1371114" y="1028969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6142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4D34BE8F-930E-496A-609D-C03569CE6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212" y="0"/>
            <a:ext cx="6181576" cy="6858000"/>
          </a:xfrm>
          <a:custGeom>
            <a:avLst/>
            <a:gdLst>
              <a:gd name="connsiteX0" fmla="*/ 0 w 6181576"/>
              <a:gd name="connsiteY0" fmla="*/ 0 h 6858000"/>
              <a:gd name="connsiteX1" fmla="*/ 6181576 w 6181576"/>
              <a:gd name="connsiteY1" fmla="*/ 0 h 6858000"/>
              <a:gd name="connsiteX2" fmla="*/ 6181576 w 6181576"/>
              <a:gd name="connsiteY2" fmla="*/ 6858000 h 6858000"/>
              <a:gd name="connsiteX3" fmla="*/ 0 w 6181576"/>
              <a:gd name="connsiteY3" fmla="*/ 6858000 h 6858000"/>
              <a:gd name="connsiteX4" fmla="*/ 0 w 61815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81576" h="6858000" fill="none" extrusionOk="0">
                <a:moveTo>
                  <a:pt x="0" y="0"/>
                </a:moveTo>
                <a:cubicBezTo>
                  <a:pt x="2526573" y="-148805"/>
                  <a:pt x="3797478" y="125308"/>
                  <a:pt x="6181576" y="0"/>
                </a:cubicBezTo>
                <a:cubicBezTo>
                  <a:pt x="6023095" y="2753864"/>
                  <a:pt x="6015319" y="4846357"/>
                  <a:pt x="6181576" y="6858000"/>
                </a:cubicBezTo>
                <a:cubicBezTo>
                  <a:pt x="4075005" y="6812800"/>
                  <a:pt x="638948" y="6693787"/>
                  <a:pt x="0" y="6858000"/>
                </a:cubicBezTo>
                <a:cubicBezTo>
                  <a:pt x="103042" y="4725909"/>
                  <a:pt x="-69074" y="3387259"/>
                  <a:pt x="0" y="0"/>
                </a:cubicBezTo>
                <a:close/>
              </a:path>
              <a:path w="6181576" h="6858000" stroke="0" extrusionOk="0">
                <a:moveTo>
                  <a:pt x="0" y="0"/>
                </a:moveTo>
                <a:cubicBezTo>
                  <a:pt x="1941170" y="-76076"/>
                  <a:pt x="4766162" y="143581"/>
                  <a:pt x="6181576" y="0"/>
                </a:cubicBezTo>
                <a:cubicBezTo>
                  <a:pt x="6336953" y="1211155"/>
                  <a:pt x="6301174" y="5551438"/>
                  <a:pt x="6181576" y="6858000"/>
                </a:cubicBezTo>
                <a:cubicBezTo>
                  <a:pt x="4751147" y="6775164"/>
                  <a:pt x="2379174" y="6776177"/>
                  <a:pt x="0" y="6858000"/>
                </a:cubicBezTo>
                <a:cubicBezTo>
                  <a:pt x="151568" y="4646089"/>
                  <a:pt x="-99530" y="3427262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FFFF00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42540880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4CC856-C3FE-9F6C-EB17-EB42A5A29FA3}"/>
              </a:ext>
            </a:extLst>
          </p:cNvPr>
          <p:cNvSpPr txBox="1"/>
          <p:nvPr/>
        </p:nvSpPr>
        <p:spPr>
          <a:xfrm>
            <a:off x="3474234" y="388889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E2D8DB-906C-EE3B-9DE1-3A1498768631}"/>
              </a:ext>
            </a:extLst>
          </p:cNvPr>
          <p:cNvSpPr txBox="1"/>
          <p:nvPr/>
        </p:nvSpPr>
        <p:spPr>
          <a:xfrm>
            <a:off x="4920181" y="5470853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714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81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7B702829-5909-962D-2049-2F542B4038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64" b="13136"/>
          <a:stretch/>
        </p:blipFill>
        <p:spPr>
          <a:xfrm>
            <a:off x="20" y="9"/>
            <a:ext cx="12191980" cy="6491063"/>
          </a:xfrm>
          <a:custGeom>
            <a:avLst/>
            <a:gdLst>
              <a:gd name="connsiteX0" fmla="*/ 0 w 12191980"/>
              <a:gd name="connsiteY0" fmla="*/ 0 h 6491063"/>
              <a:gd name="connsiteX1" fmla="*/ 458651 w 12191980"/>
              <a:gd name="connsiteY1" fmla="*/ 0 h 6491063"/>
              <a:gd name="connsiteX2" fmla="*/ 1039221 w 12191980"/>
              <a:gd name="connsiteY2" fmla="*/ 0 h 6491063"/>
              <a:gd name="connsiteX3" fmla="*/ 1863631 w 12191980"/>
              <a:gd name="connsiteY3" fmla="*/ 0 h 6491063"/>
              <a:gd name="connsiteX4" fmla="*/ 2566122 w 12191980"/>
              <a:gd name="connsiteY4" fmla="*/ 0 h 6491063"/>
              <a:gd name="connsiteX5" fmla="*/ 3390532 w 12191980"/>
              <a:gd name="connsiteY5" fmla="*/ 0 h 6491063"/>
              <a:gd name="connsiteX6" fmla="*/ 3849182 w 12191980"/>
              <a:gd name="connsiteY6" fmla="*/ 0 h 6491063"/>
              <a:gd name="connsiteX7" fmla="*/ 4185913 w 12191980"/>
              <a:gd name="connsiteY7" fmla="*/ 0 h 6491063"/>
              <a:gd name="connsiteX8" fmla="*/ 4766484 w 12191980"/>
              <a:gd name="connsiteY8" fmla="*/ 0 h 6491063"/>
              <a:gd name="connsiteX9" fmla="*/ 5468974 w 12191980"/>
              <a:gd name="connsiteY9" fmla="*/ 0 h 6491063"/>
              <a:gd name="connsiteX10" fmla="*/ 5805705 w 12191980"/>
              <a:gd name="connsiteY10" fmla="*/ 0 h 6491063"/>
              <a:gd name="connsiteX11" fmla="*/ 6142436 w 12191980"/>
              <a:gd name="connsiteY11" fmla="*/ 0 h 6491063"/>
              <a:gd name="connsiteX12" fmla="*/ 6479167 w 12191980"/>
              <a:gd name="connsiteY12" fmla="*/ 0 h 6491063"/>
              <a:gd name="connsiteX13" fmla="*/ 6693978 w 12191980"/>
              <a:gd name="connsiteY13" fmla="*/ 0 h 6491063"/>
              <a:gd name="connsiteX14" fmla="*/ 7396468 w 12191980"/>
              <a:gd name="connsiteY14" fmla="*/ 0 h 6491063"/>
              <a:gd name="connsiteX15" fmla="*/ 8220878 w 12191980"/>
              <a:gd name="connsiteY15" fmla="*/ 0 h 6491063"/>
              <a:gd name="connsiteX16" fmla="*/ 8801448 w 12191980"/>
              <a:gd name="connsiteY16" fmla="*/ 0 h 6491063"/>
              <a:gd name="connsiteX17" fmla="*/ 9138179 w 12191980"/>
              <a:gd name="connsiteY17" fmla="*/ 0 h 6491063"/>
              <a:gd name="connsiteX18" fmla="*/ 9474910 w 12191980"/>
              <a:gd name="connsiteY18" fmla="*/ 0 h 6491063"/>
              <a:gd name="connsiteX19" fmla="*/ 10299320 w 12191980"/>
              <a:gd name="connsiteY19" fmla="*/ 0 h 6491063"/>
              <a:gd name="connsiteX20" fmla="*/ 10757971 w 12191980"/>
              <a:gd name="connsiteY20" fmla="*/ 0 h 6491063"/>
              <a:gd name="connsiteX21" fmla="*/ 10972782 w 12191980"/>
              <a:gd name="connsiteY21" fmla="*/ 0 h 6491063"/>
              <a:gd name="connsiteX22" fmla="*/ 11309513 w 12191980"/>
              <a:gd name="connsiteY22" fmla="*/ 0 h 6491063"/>
              <a:gd name="connsiteX23" fmla="*/ 12191980 w 12191980"/>
              <a:gd name="connsiteY23" fmla="*/ 0 h 6491063"/>
              <a:gd name="connsiteX24" fmla="*/ 12191980 w 12191980"/>
              <a:gd name="connsiteY24" fmla="*/ 460275 h 6491063"/>
              <a:gd name="connsiteX25" fmla="*/ 12191980 w 12191980"/>
              <a:gd name="connsiteY25" fmla="*/ 920551 h 6491063"/>
              <a:gd name="connsiteX26" fmla="*/ 12191980 w 12191980"/>
              <a:gd name="connsiteY26" fmla="*/ 1575558 h 6491063"/>
              <a:gd name="connsiteX27" fmla="*/ 12191980 w 12191980"/>
              <a:gd name="connsiteY27" fmla="*/ 2295476 h 6491063"/>
              <a:gd name="connsiteX28" fmla="*/ 12191980 w 12191980"/>
              <a:gd name="connsiteY28" fmla="*/ 2950483 h 6491063"/>
              <a:gd name="connsiteX29" fmla="*/ 12191980 w 12191980"/>
              <a:gd name="connsiteY29" fmla="*/ 3475669 h 6491063"/>
              <a:gd name="connsiteX30" fmla="*/ 12191980 w 12191980"/>
              <a:gd name="connsiteY30" fmla="*/ 3935945 h 6491063"/>
              <a:gd name="connsiteX31" fmla="*/ 12191980 w 12191980"/>
              <a:gd name="connsiteY31" fmla="*/ 4396220 h 6491063"/>
              <a:gd name="connsiteX32" fmla="*/ 12191980 w 12191980"/>
              <a:gd name="connsiteY32" fmla="*/ 4921406 h 6491063"/>
              <a:gd name="connsiteX33" fmla="*/ 12191980 w 12191980"/>
              <a:gd name="connsiteY33" fmla="*/ 5511503 h 6491063"/>
              <a:gd name="connsiteX34" fmla="*/ 12191980 w 12191980"/>
              <a:gd name="connsiteY34" fmla="*/ 6491063 h 6491063"/>
              <a:gd name="connsiteX35" fmla="*/ 11611410 w 12191980"/>
              <a:gd name="connsiteY35" fmla="*/ 6491063 h 6491063"/>
              <a:gd name="connsiteX36" fmla="*/ 10908919 w 12191980"/>
              <a:gd name="connsiteY36" fmla="*/ 6491063 h 6491063"/>
              <a:gd name="connsiteX37" fmla="*/ 10694108 w 12191980"/>
              <a:gd name="connsiteY37" fmla="*/ 6491063 h 6491063"/>
              <a:gd name="connsiteX38" fmla="*/ 10113538 w 12191980"/>
              <a:gd name="connsiteY38" fmla="*/ 6491063 h 6491063"/>
              <a:gd name="connsiteX39" fmla="*/ 9654887 w 12191980"/>
              <a:gd name="connsiteY39" fmla="*/ 6491063 h 6491063"/>
              <a:gd name="connsiteX40" fmla="*/ 9074317 w 12191980"/>
              <a:gd name="connsiteY40" fmla="*/ 6491063 h 6491063"/>
              <a:gd name="connsiteX41" fmla="*/ 8371826 w 12191980"/>
              <a:gd name="connsiteY41" fmla="*/ 6491063 h 6491063"/>
              <a:gd name="connsiteX42" fmla="*/ 7669336 w 12191980"/>
              <a:gd name="connsiteY42" fmla="*/ 6491063 h 6491063"/>
              <a:gd name="connsiteX43" fmla="*/ 7210685 w 12191980"/>
              <a:gd name="connsiteY43" fmla="*/ 6491063 h 6491063"/>
              <a:gd name="connsiteX44" fmla="*/ 6386275 w 12191980"/>
              <a:gd name="connsiteY44" fmla="*/ 6491063 h 6491063"/>
              <a:gd name="connsiteX45" fmla="*/ 5927625 w 12191980"/>
              <a:gd name="connsiteY45" fmla="*/ 6491063 h 6491063"/>
              <a:gd name="connsiteX46" fmla="*/ 5103214 w 12191980"/>
              <a:gd name="connsiteY46" fmla="*/ 6491063 h 6491063"/>
              <a:gd name="connsiteX47" fmla="*/ 4278804 w 12191980"/>
              <a:gd name="connsiteY47" fmla="*/ 6491063 h 6491063"/>
              <a:gd name="connsiteX48" fmla="*/ 3454394 w 12191980"/>
              <a:gd name="connsiteY48" fmla="*/ 6491063 h 6491063"/>
              <a:gd name="connsiteX49" fmla="*/ 2873824 w 12191980"/>
              <a:gd name="connsiteY49" fmla="*/ 6491063 h 6491063"/>
              <a:gd name="connsiteX50" fmla="*/ 2537093 w 12191980"/>
              <a:gd name="connsiteY50" fmla="*/ 6491063 h 6491063"/>
              <a:gd name="connsiteX51" fmla="*/ 1956523 w 12191980"/>
              <a:gd name="connsiteY51" fmla="*/ 6491063 h 6491063"/>
              <a:gd name="connsiteX52" fmla="*/ 1375952 w 12191980"/>
              <a:gd name="connsiteY52" fmla="*/ 6491063 h 6491063"/>
              <a:gd name="connsiteX53" fmla="*/ 1161141 w 12191980"/>
              <a:gd name="connsiteY53" fmla="*/ 6491063 h 6491063"/>
              <a:gd name="connsiteX54" fmla="*/ 946330 w 12191980"/>
              <a:gd name="connsiteY54" fmla="*/ 6491063 h 6491063"/>
              <a:gd name="connsiteX55" fmla="*/ 0 w 12191980"/>
              <a:gd name="connsiteY55" fmla="*/ 6491063 h 6491063"/>
              <a:gd name="connsiteX56" fmla="*/ 0 w 12191980"/>
              <a:gd name="connsiteY56" fmla="*/ 6095698 h 6491063"/>
              <a:gd name="connsiteX57" fmla="*/ 0 w 12191980"/>
              <a:gd name="connsiteY57" fmla="*/ 5375780 h 6491063"/>
              <a:gd name="connsiteX58" fmla="*/ 0 w 12191980"/>
              <a:gd name="connsiteY58" fmla="*/ 4850594 h 6491063"/>
              <a:gd name="connsiteX59" fmla="*/ 0 w 12191980"/>
              <a:gd name="connsiteY59" fmla="*/ 4195587 h 6491063"/>
              <a:gd name="connsiteX60" fmla="*/ 0 w 12191980"/>
              <a:gd name="connsiteY60" fmla="*/ 3605490 h 6491063"/>
              <a:gd name="connsiteX61" fmla="*/ 0 w 12191980"/>
              <a:gd name="connsiteY61" fmla="*/ 3210126 h 6491063"/>
              <a:gd name="connsiteX62" fmla="*/ 0 w 12191980"/>
              <a:gd name="connsiteY62" fmla="*/ 2749850 h 6491063"/>
              <a:gd name="connsiteX63" fmla="*/ 0 w 12191980"/>
              <a:gd name="connsiteY63" fmla="*/ 2029932 h 6491063"/>
              <a:gd name="connsiteX64" fmla="*/ 0 w 12191980"/>
              <a:gd name="connsiteY64" fmla="*/ 1310015 h 6491063"/>
              <a:gd name="connsiteX65" fmla="*/ 0 w 12191980"/>
              <a:gd name="connsiteY65" fmla="*/ 719918 h 6491063"/>
              <a:gd name="connsiteX66" fmla="*/ 0 w 12191980"/>
              <a:gd name="connsiteY66" fmla="*/ 0 h 649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2191980" h="6491063" fill="none" extrusionOk="0">
                <a:moveTo>
                  <a:pt x="0" y="0"/>
                </a:moveTo>
                <a:cubicBezTo>
                  <a:pt x="164113" y="-19813"/>
                  <a:pt x="309570" y="12378"/>
                  <a:pt x="458651" y="0"/>
                </a:cubicBezTo>
                <a:cubicBezTo>
                  <a:pt x="607732" y="-12378"/>
                  <a:pt x="905039" y="48580"/>
                  <a:pt x="1039221" y="0"/>
                </a:cubicBezTo>
                <a:cubicBezTo>
                  <a:pt x="1173403" y="-48580"/>
                  <a:pt x="1604350" y="25876"/>
                  <a:pt x="1863631" y="0"/>
                </a:cubicBezTo>
                <a:cubicBezTo>
                  <a:pt x="2122912" y="-25876"/>
                  <a:pt x="2236771" y="35835"/>
                  <a:pt x="2566122" y="0"/>
                </a:cubicBezTo>
                <a:cubicBezTo>
                  <a:pt x="2895473" y="-35835"/>
                  <a:pt x="3180576" y="53177"/>
                  <a:pt x="3390532" y="0"/>
                </a:cubicBezTo>
                <a:cubicBezTo>
                  <a:pt x="3600488" y="-53177"/>
                  <a:pt x="3689034" y="50050"/>
                  <a:pt x="3849182" y="0"/>
                </a:cubicBezTo>
                <a:cubicBezTo>
                  <a:pt x="4009330" y="-50050"/>
                  <a:pt x="4049758" y="25464"/>
                  <a:pt x="4185913" y="0"/>
                </a:cubicBezTo>
                <a:cubicBezTo>
                  <a:pt x="4322068" y="-25464"/>
                  <a:pt x="4606763" y="62306"/>
                  <a:pt x="4766484" y="0"/>
                </a:cubicBezTo>
                <a:cubicBezTo>
                  <a:pt x="4926205" y="-62306"/>
                  <a:pt x="5279338" y="66517"/>
                  <a:pt x="5468974" y="0"/>
                </a:cubicBezTo>
                <a:cubicBezTo>
                  <a:pt x="5658610" y="-66517"/>
                  <a:pt x="5701448" y="1817"/>
                  <a:pt x="5805705" y="0"/>
                </a:cubicBezTo>
                <a:cubicBezTo>
                  <a:pt x="5909962" y="-1817"/>
                  <a:pt x="6007579" y="5029"/>
                  <a:pt x="6142436" y="0"/>
                </a:cubicBezTo>
                <a:cubicBezTo>
                  <a:pt x="6277293" y="-5029"/>
                  <a:pt x="6373750" y="22694"/>
                  <a:pt x="6479167" y="0"/>
                </a:cubicBezTo>
                <a:cubicBezTo>
                  <a:pt x="6584584" y="-22694"/>
                  <a:pt x="6592506" y="12834"/>
                  <a:pt x="6693978" y="0"/>
                </a:cubicBezTo>
                <a:cubicBezTo>
                  <a:pt x="6795450" y="-12834"/>
                  <a:pt x="7102714" y="70763"/>
                  <a:pt x="7396468" y="0"/>
                </a:cubicBezTo>
                <a:cubicBezTo>
                  <a:pt x="7690222" y="-70763"/>
                  <a:pt x="7907553" y="80595"/>
                  <a:pt x="8220878" y="0"/>
                </a:cubicBezTo>
                <a:cubicBezTo>
                  <a:pt x="8534203" y="-80595"/>
                  <a:pt x="8596665" y="65596"/>
                  <a:pt x="8801448" y="0"/>
                </a:cubicBezTo>
                <a:cubicBezTo>
                  <a:pt x="9006231" y="-65596"/>
                  <a:pt x="9000154" y="7687"/>
                  <a:pt x="9138179" y="0"/>
                </a:cubicBezTo>
                <a:cubicBezTo>
                  <a:pt x="9276204" y="-7687"/>
                  <a:pt x="9323332" y="1703"/>
                  <a:pt x="9474910" y="0"/>
                </a:cubicBezTo>
                <a:cubicBezTo>
                  <a:pt x="9626488" y="-1703"/>
                  <a:pt x="9902957" y="52197"/>
                  <a:pt x="10299320" y="0"/>
                </a:cubicBezTo>
                <a:cubicBezTo>
                  <a:pt x="10695683" y="-52197"/>
                  <a:pt x="10551026" y="30948"/>
                  <a:pt x="10757971" y="0"/>
                </a:cubicBezTo>
                <a:cubicBezTo>
                  <a:pt x="10964916" y="-30948"/>
                  <a:pt x="10884743" y="9830"/>
                  <a:pt x="10972782" y="0"/>
                </a:cubicBezTo>
                <a:cubicBezTo>
                  <a:pt x="11060821" y="-9830"/>
                  <a:pt x="11228386" y="26344"/>
                  <a:pt x="11309513" y="0"/>
                </a:cubicBezTo>
                <a:cubicBezTo>
                  <a:pt x="11390640" y="-26344"/>
                  <a:pt x="11968561" y="54401"/>
                  <a:pt x="12191980" y="0"/>
                </a:cubicBezTo>
                <a:cubicBezTo>
                  <a:pt x="12226358" y="134178"/>
                  <a:pt x="12136825" y="284354"/>
                  <a:pt x="12191980" y="460275"/>
                </a:cubicBezTo>
                <a:cubicBezTo>
                  <a:pt x="12247135" y="636197"/>
                  <a:pt x="12177491" y="712353"/>
                  <a:pt x="12191980" y="920551"/>
                </a:cubicBezTo>
                <a:cubicBezTo>
                  <a:pt x="12206469" y="1128749"/>
                  <a:pt x="12185364" y="1384998"/>
                  <a:pt x="12191980" y="1575558"/>
                </a:cubicBezTo>
                <a:cubicBezTo>
                  <a:pt x="12198596" y="1766118"/>
                  <a:pt x="12155150" y="2118656"/>
                  <a:pt x="12191980" y="2295476"/>
                </a:cubicBezTo>
                <a:cubicBezTo>
                  <a:pt x="12228810" y="2472296"/>
                  <a:pt x="12137013" y="2748418"/>
                  <a:pt x="12191980" y="2950483"/>
                </a:cubicBezTo>
                <a:cubicBezTo>
                  <a:pt x="12246947" y="3152548"/>
                  <a:pt x="12174892" y="3368311"/>
                  <a:pt x="12191980" y="3475669"/>
                </a:cubicBezTo>
                <a:cubicBezTo>
                  <a:pt x="12209068" y="3583027"/>
                  <a:pt x="12153853" y="3808175"/>
                  <a:pt x="12191980" y="3935945"/>
                </a:cubicBezTo>
                <a:cubicBezTo>
                  <a:pt x="12230107" y="4063715"/>
                  <a:pt x="12160526" y="4239018"/>
                  <a:pt x="12191980" y="4396220"/>
                </a:cubicBezTo>
                <a:cubicBezTo>
                  <a:pt x="12223434" y="4553423"/>
                  <a:pt x="12160283" y="4801257"/>
                  <a:pt x="12191980" y="4921406"/>
                </a:cubicBezTo>
                <a:cubicBezTo>
                  <a:pt x="12223677" y="5041555"/>
                  <a:pt x="12131483" y="5348991"/>
                  <a:pt x="12191980" y="5511503"/>
                </a:cubicBezTo>
                <a:cubicBezTo>
                  <a:pt x="12252477" y="5674015"/>
                  <a:pt x="12172257" y="6248057"/>
                  <a:pt x="12191980" y="6491063"/>
                </a:cubicBezTo>
                <a:cubicBezTo>
                  <a:pt x="11916214" y="6524574"/>
                  <a:pt x="11825091" y="6476499"/>
                  <a:pt x="11611410" y="6491063"/>
                </a:cubicBezTo>
                <a:cubicBezTo>
                  <a:pt x="11397729" y="6505627"/>
                  <a:pt x="11184556" y="6463734"/>
                  <a:pt x="10908919" y="6491063"/>
                </a:cubicBezTo>
                <a:cubicBezTo>
                  <a:pt x="10633282" y="6518392"/>
                  <a:pt x="10776257" y="6468942"/>
                  <a:pt x="10694108" y="6491063"/>
                </a:cubicBezTo>
                <a:cubicBezTo>
                  <a:pt x="10611959" y="6513184"/>
                  <a:pt x="10401829" y="6478777"/>
                  <a:pt x="10113538" y="6491063"/>
                </a:cubicBezTo>
                <a:cubicBezTo>
                  <a:pt x="9825247" y="6503349"/>
                  <a:pt x="9764871" y="6488435"/>
                  <a:pt x="9654887" y="6491063"/>
                </a:cubicBezTo>
                <a:cubicBezTo>
                  <a:pt x="9544903" y="6493691"/>
                  <a:pt x="9327361" y="6429491"/>
                  <a:pt x="9074317" y="6491063"/>
                </a:cubicBezTo>
                <a:cubicBezTo>
                  <a:pt x="8821273" y="6552635"/>
                  <a:pt x="8663740" y="6441636"/>
                  <a:pt x="8371826" y="6491063"/>
                </a:cubicBezTo>
                <a:cubicBezTo>
                  <a:pt x="8079912" y="6540490"/>
                  <a:pt x="7973458" y="6409599"/>
                  <a:pt x="7669336" y="6491063"/>
                </a:cubicBezTo>
                <a:cubicBezTo>
                  <a:pt x="7365214" y="6572527"/>
                  <a:pt x="7432981" y="6458077"/>
                  <a:pt x="7210685" y="6491063"/>
                </a:cubicBezTo>
                <a:cubicBezTo>
                  <a:pt x="6988389" y="6524049"/>
                  <a:pt x="6795664" y="6461491"/>
                  <a:pt x="6386275" y="6491063"/>
                </a:cubicBezTo>
                <a:cubicBezTo>
                  <a:pt x="5976886" y="6520635"/>
                  <a:pt x="6129397" y="6462354"/>
                  <a:pt x="5927625" y="6491063"/>
                </a:cubicBezTo>
                <a:cubicBezTo>
                  <a:pt x="5725853" y="6519772"/>
                  <a:pt x="5443189" y="6479171"/>
                  <a:pt x="5103214" y="6491063"/>
                </a:cubicBezTo>
                <a:cubicBezTo>
                  <a:pt x="4763239" y="6502955"/>
                  <a:pt x="4552090" y="6453607"/>
                  <a:pt x="4278804" y="6491063"/>
                </a:cubicBezTo>
                <a:cubicBezTo>
                  <a:pt x="4005518" y="6528519"/>
                  <a:pt x="3631329" y="6489657"/>
                  <a:pt x="3454394" y="6491063"/>
                </a:cubicBezTo>
                <a:cubicBezTo>
                  <a:pt x="3277459" y="6492469"/>
                  <a:pt x="3125612" y="6484904"/>
                  <a:pt x="2873824" y="6491063"/>
                </a:cubicBezTo>
                <a:cubicBezTo>
                  <a:pt x="2622036" y="6497222"/>
                  <a:pt x="2656289" y="6475054"/>
                  <a:pt x="2537093" y="6491063"/>
                </a:cubicBezTo>
                <a:cubicBezTo>
                  <a:pt x="2417897" y="6507072"/>
                  <a:pt x="2149906" y="6466721"/>
                  <a:pt x="1956523" y="6491063"/>
                </a:cubicBezTo>
                <a:cubicBezTo>
                  <a:pt x="1763140" y="6515405"/>
                  <a:pt x="1593603" y="6463310"/>
                  <a:pt x="1375952" y="6491063"/>
                </a:cubicBezTo>
                <a:cubicBezTo>
                  <a:pt x="1158301" y="6518816"/>
                  <a:pt x="1243687" y="6468217"/>
                  <a:pt x="1161141" y="6491063"/>
                </a:cubicBezTo>
                <a:cubicBezTo>
                  <a:pt x="1078595" y="6513909"/>
                  <a:pt x="1024847" y="6470034"/>
                  <a:pt x="946330" y="6491063"/>
                </a:cubicBezTo>
                <a:cubicBezTo>
                  <a:pt x="867813" y="6512092"/>
                  <a:pt x="329469" y="6430474"/>
                  <a:pt x="0" y="6491063"/>
                </a:cubicBezTo>
                <a:cubicBezTo>
                  <a:pt x="-18282" y="6348976"/>
                  <a:pt x="6157" y="6218615"/>
                  <a:pt x="0" y="6095698"/>
                </a:cubicBezTo>
                <a:cubicBezTo>
                  <a:pt x="-6157" y="5972782"/>
                  <a:pt x="67969" y="5676172"/>
                  <a:pt x="0" y="5375780"/>
                </a:cubicBezTo>
                <a:cubicBezTo>
                  <a:pt x="-67969" y="5075388"/>
                  <a:pt x="56510" y="4959027"/>
                  <a:pt x="0" y="4850594"/>
                </a:cubicBezTo>
                <a:cubicBezTo>
                  <a:pt x="-56510" y="4742161"/>
                  <a:pt x="19620" y="4469926"/>
                  <a:pt x="0" y="4195587"/>
                </a:cubicBezTo>
                <a:cubicBezTo>
                  <a:pt x="-19620" y="3921248"/>
                  <a:pt x="27413" y="3822074"/>
                  <a:pt x="0" y="3605490"/>
                </a:cubicBezTo>
                <a:cubicBezTo>
                  <a:pt x="-27413" y="3388906"/>
                  <a:pt x="10450" y="3294528"/>
                  <a:pt x="0" y="3210126"/>
                </a:cubicBezTo>
                <a:cubicBezTo>
                  <a:pt x="-10450" y="3125724"/>
                  <a:pt x="29438" y="2930518"/>
                  <a:pt x="0" y="2749850"/>
                </a:cubicBezTo>
                <a:cubicBezTo>
                  <a:pt x="-29438" y="2569182"/>
                  <a:pt x="6159" y="2280008"/>
                  <a:pt x="0" y="2029932"/>
                </a:cubicBezTo>
                <a:cubicBezTo>
                  <a:pt x="-6159" y="1779856"/>
                  <a:pt x="11022" y="1495771"/>
                  <a:pt x="0" y="1310015"/>
                </a:cubicBezTo>
                <a:cubicBezTo>
                  <a:pt x="-11022" y="1124259"/>
                  <a:pt x="42072" y="927932"/>
                  <a:pt x="0" y="719918"/>
                </a:cubicBezTo>
                <a:cubicBezTo>
                  <a:pt x="-42072" y="511904"/>
                  <a:pt x="5240" y="171106"/>
                  <a:pt x="0" y="0"/>
                </a:cubicBezTo>
                <a:close/>
              </a:path>
              <a:path w="12191980" h="6491063" stroke="0" extrusionOk="0">
                <a:moveTo>
                  <a:pt x="0" y="0"/>
                </a:moveTo>
                <a:cubicBezTo>
                  <a:pt x="190757" y="-57568"/>
                  <a:pt x="302721" y="36113"/>
                  <a:pt x="580570" y="0"/>
                </a:cubicBezTo>
                <a:cubicBezTo>
                  <a:pt x="858419" y="-36113"/>
                  <a:pt x="1096457" y="2678"/>
                  <a:pt x="1404981" y="0"/>
                </a:cubicBezTo>
                <a:cubicBezTo>
                  <a:pt x="1713505" y="-2678"/>
                  <a:pt x="1575104" y="1685"/>
                  <a:pt x="1619792" y="0"/>
                </a:cubicBezTo>
                <a:cubicBezTo>
                  <a:pt x="1664480" y="-1685"/>
                  <a:pt x="1895798" y="42367"/>
                  <a:pt x="2078442" y="0"/>
                </a:cubicBezTo>
                <a:cubicBezTo>
                  <a:pt x="2261086" y="-42367"/>
                  <a:pt x="2689715" y="64843"/>
                  <a:pt x="2902852" y="0"/>
                </a:cubicBezTo>
                <a:cubicBezTo>
                  <a:pt x="3115989" y="-64843"/>
                  <a:pt x="3333716" y="10838"/>
                  <a:pt x="3727262" y="0"/>
                </a:cubicBezTo>
                <a:cubicBezTo>
                  <a:pt x="4120808" y="-10838"/>
                  <a:pt x="4371426" y="57929"/>
                  <a:pt x="4551673" y="0"/>
                </a:cubicBezTo>
                <a:cubicBezTo>
                  <a:pt x="4731920" y="-57929"/>
                  <a:pt x="4961553" y="54618"/>
                  <a:pt x="5254163" y="0"/>
                </a:cubicBezTo>
                <a:cubicBezTo>
                  <a:pt x="5546773" y="-54618"/>
                  <a:pt x="5707287" y="76973"/>
                  <a:pt x="6078573" y="0"/>
                </a:cubicBezTo>
                <a:cubicBezTo>
                  <a:pt x="6449859" y="-76973"/>
                  <a:pt x="6213877" y="1313"/>
                  <a:pt x="6293384" y="0"/>
                </a:cubicBezTo>
                <a:cubicBezTo>
                  <a:pt x="6372891" y="-1313"/>
                  <a:pt x="6558638" y="25487"/>
                  <a:pt x="6752035" y="0"/>
                </a:cubicBezTo>
                <a:cubicBezTo>
                  <a:pt x="6945432" y="-25487"/>
                  <a:pt x="7258375" y="21615"/>
                  <a:pt x="7454525" y="0"/>
                </a:cubicBezTo>
                <a:cubicBezTo>
                  <a:pt x="7650675" y="-21615"/>
                  <a:pt x="7694142" y="12185"/>
                  <a:pt x="7791256" y="0"/>
                </a:cubicBezTo>
                <a:cubicBezTo>
                  <a:pt x="7888370" y="-12185"/>
                  <a:pt x="7903208" y="7933"/>
                  <a:pt x="8006067" y="0"/>
                </a:cubicBezTo>
                <a:cubicBezTo>
                  <a:pt x="8108926" y="-7933"/>
                  <a:pt x="8620791" y="84109"/>
                  <a:pt x="8830477" y="0"/>
                </a:cubicBezTo>
                <a:cubicBezTo>
                  <a:pt x="9040163" y="-84109"/>
                  <a:pt x="9155237" y="50262"/>
                  <a:pt x="9289128" y="0"/>
                </a:cubicBezTo>
                <a:cubicBezTo>
                  <a:pt x="9423019" y="-50262"/>
                  <a:pt x="9667393" y="30224"/>
                  <a:pt x="9869698" y="0"/>
                </a:cubicBezTo>
                <a:cubicBezTo>
                  <a:pt x="10072003" y="-30224"/>
                  <a:pt x="10215691" y="47709"/>
                  <a:pt x="10328349" y="0"/>
                </a:cubicBezTo>
                <a:cubicBezTo>
                  <a:pt x="10441007" y="-47709"/>
                  <a:pt x="10590553" y="34957"/>
                  <a:pt x="10665080" y="0"/>
                </a:cubicBezTo>
                <a:cubicBezTo>
                  <a:pt x="10739607" y="-34957"/>
                  <a:pt x="11219333" y="36218"/>
                  <a:pt x="11489490" y="0"/>
                </a:cubicBezTo>
                <a:cubicBezTo>
                  <a:pt x="11759647" y="-36218"/>
                  <a:pt x="12031666" y="73555"/>
                  <a:pt x="12191980" y="0"/>
                </a:cubicBezTo>
                <a:cubicBezTo>
                  <a:pt x="12224518" y="164651"/>
                  <a:pt x="12186831" y="375144"/>
                  <a:pt x="12191980" y="655007"/>
                </a:cubicBezTo>
                <a:cubicBezTo>
                  <a:pt x="12197129" y="934870"/>
                  <a:pt x="12147986" y="1170607"/>
                  <a:pt x="12191980" y="1310015"/>
                </a:cubicBezTo>
                <a:cubicBezTo>
                  <a:pt x="12235974" y="1449423"/>
                  <a:pt x="12134662" y="1771589"/>
                  <a:pt x="12191980" y="1965022"/>
                </a:cubicBezTo>
                <a:cubicBezTo>
                  <a:pt x="12249298" y="2158455"/>
                  <a:pt x="12128279" y="2383719"/>
                  <a:pt x="12191980" y="2620029"/>
                </a:cubicBezTo>
                <a:cubicBezTo>
                  <a:pt x="12255681" y="2856339"/>
                  <a:pt x="12191143" y="2977409"/>
                  <a:pt x="12191980" y="3210126"/>
                </a:cubicBezTo>
                <a:cubicBezTo>
                  <a:pt x="12192817" y="3442843"/>
                  <a:pt x="12155201" y="3544463"/>
                  <a:pt x="12191980" y="3735312"/>
                </a:cubicBezTo>
                <a:cubicBezTo>
                  <a:pt x="12228759" y="3926161"/>
                  <a:pt x="12175438" y="4085593"/>
                  <a:pt x="12191980" y="4195587"/>
                </a:cubicBezTo>
                <a:cubicBezTo>
                  <a:pt x="12208522" y="4305582"/>
                  <a:pt x="12145445" y="4488334"/>
                  <a:pt x="12191980" y="4655862"/>
                </a:cubicBezTo>
                <a:cubicBezTo>
                  <a:pt x="12238515" y="4823391"/>
                  <a:pt x="12172771" y="5047382"/>
                  <a:pt x="12191980" y="5245959"/>
                </a:cubicBezTo>
                <a:cubicBezTo>
                  <a:pt x="12211189" y="5444536"/>
                  <a:pt x="12172453" y="5581693"/>
                  <a:pt x="12191980" y="5900966"/>
                </a:cubicBezTo>
                <a:cubicBezTo>
                  <a:pt x="12211507" y="6220239"/>
                  <a:pt x="12185835" y="6294135"/>
                  <a:pt x="12191980" y="6491063"/>
                </a:cubicBezTo>
                <a:cubicBezTo>
                  <a:pt x="12000391" y="6537456"/>
                  <a:pt x="11910685" y="6437520"/>
                  <a:pt x="11733329" y="6491063"/>
                </a:cubicBezTo>
                <a:cubicBezTo>
                  <a:pt x="11555973" y="6544606"/>
                  <a:pt x="11305277" y="6412842"/>
                  <a:pt x="10908919" y="6491063"/>
                </a:cubicBezTo>
                <a:cubicBezTo>
                  <a:pt x="10512561" y="6569284"/>
                  <a:pt x="10760681" y="6478490"/>
                  <a:pt x="10694108" y="6491063"/>
                </a:cubicBezTo>
                <a:cubicBezTo>
                  <a:pt x="10627535" y="6503636"/>
                  <a:pt x="10554912" y="6484994"/>
                  <a:pt x="10479297" y="6491063"/>
                </a:cubicBezTo>
                <a:cubicBezTo>
                  <a:pt x="10403682" y="6497132"/>
                  <a:pt x="10369523" y="6473326"/>
                  <a:pt x="10264486" y="6491063"/>
                </a:cubicBezTo>
                <a:cubicBezTo>
                  <a:pt x="10159449" y="6508800"/>
                  <a:pt x="10063761" y="6476257"/>
                  <a:pt x="9927755" y="6491063"/>
                </a:cubicBezTo>
                <a:cubicBezTo>
                  <a:pt x="9791749" y="6505869"/>
                  <a:pt x="9626138" y="6450746"/>
                  <a:pt x="9469104" y="6491063"/>
                </a:cubicBezTo>
                <a:cubicBezTo>
                  <a:pt x="9312070" y="6531380"/>
                  <a:pt x="9274613" y="6487573"/>
                  <a:pt x="9132374" y="6491063"/>
                </a:cubicBezTo>
                <a:cubicBezTo>
                  <a:pt x="8990135" y="6494553"/>
                  <a:pt x="8644055" y="6446522"/>
                  <a:pt x="8307964" y="6491063"/>
                </a:cubicBezTo>
                <a:cubicBezTo>
                  <a:pt x="7971873" y="6535604"/>
                  <a:pt x="8191055" y="6488978"/>
                  <a:pt x="8093152" y="6491063"/>
                </a:cubicBezTo>
                <a:cubicBezTo>
                  <a:pt x="7995249" y="6493148"/>
                  <a:pt x="7727631" y="6446610"/>
                  <a:pt x="7634502" y="6491063"/>
                </a:cubicBezTo>
                <a:cubicBezTo>
                  <a:pt x="7541373" y="6535516"/>
                  <a:pt x="7009132" y="6451934"/>
                  <a:pt x="6810092" y="6491063"/>
                </a:cubicBezTo>
                <a:cubicBezTo>
                  <a:pt x="6611052" y="6530192"/>
                  <a:pt x="6488847" y="6451332"/>
                  <a:pt x="6351441" y="6491063"/>
                </a:cubicBezTo>
                <a:cubicBezTo>
                  <a:pt x="6214035" y="6530794"/>
                  <a:pt x="6072882" y="6451055"/>
                  <a:pt x="5892790" y="6491063"/>
                </a:cubicBezTo>
                <a:cubicBezTo>
                  <a:pt x="5712698" y="6531071"/>
                  <a:pt x="5704459" y="6479860"/>
                  <a:pt x="5556059" y="6491063"/>
                </a:cubicBezTo>
                <a:cubicBezTo>
                  <a:pt x="5407659" y="6502266"/>
                  <a:pt x="5411993" y="6476369"/>
                  <a:pt x="5341248" y="6491063"/>
                </a:cubicBezTo>
                <a:cubicBezTo>
                  <a:pt x="5270503" y="6505757"/>
                  <a:pt x="4897559" y="6442286"/>
                  <a:pt x="4760678" y="6491063"/>
                </a:cubicBezTo>
                <a:cubicBezTo>
                  <a:pt x="4623797" y="6539840"/>
                  <a:pt x="4326225" y="6453542"/>
                  <a:pt x="4180107" y="6491063"/>
                </a:cubicBezTo>
                <a:cubicBezTo>
                  <a:pt x="4033989" y="6528584"/>
                  <a:pt x="3765004" y="6452504"/>
                  <a:pt x="3599537" y="6491063"/>
                </a:cubicBezTo>
                <a:cubicBezTo>
                  <a:pt x="3434070" y="6529622"/>
                  <a:pt x="3392450" y="6455198"/>
                  <a:pt x="3262806" y="6491063"/>
                </a:cubicBezTo>
                <a:cubicBezTo>
                  <a:pt x="3133162" y="6526928"/>
                  <a:pt x="2781895" y="6422137"/>
                  <a:pt x="2560316" y="6491063"/>
                </a:cubicBezTo>
                <a:cubicBezTo>
                  <a:pt x="2338737" y="6559989"/>
                  <a:pt x="2268733" y="6453157"/>
                  <a:pt x="2101665" y="6491063"/>
                </a:cubicBezTo>
                <a:cubicBezTo>
                  <a:pt x="1934597" y="6528969"/>
                  <a:pt x="1779131" y="6484821"/>
                  <a:pt x="1643014" y="6491063"/>
                </a:cubicBezTo>
                <a:cubicBezTo>
                  <a:pt x="1506897" y="6497305"/>
                  <a:pt x="1471676" y="6483551"/>
                  <a:pt x="1428203" y="6491063"/>
                </a:cubicBezTo>
                <a:cubicBezTo>
                  <a:pt x="1384730" y="6498575"/>
                  <a:pt x="1033171" y="6462144"/>
                  <a:pt x="847633" y="6491063"/>
                </a:cubicBezTo>
                <a:cubicBezTo>
                  <a:pt x="662095" y="6519982"/>
                  <a:pt x="386290" y="6399565"/>
                  <a:pt x="0" y="6491063"/>
                </a:cubicBezTo>
                <a:cubicBezTo>
                  <a:pt x="-43037" y="6285617"/>
                  <a:pt x="3397" y="6215154"/>
                  <a:pt x="0" y="6030788"/>
                </a:cubicBezTo>
                <a:cubicBezTo>
                  <a:pt x="-3397" y="5846423"/>
                  <a:pt x="38645" y="5708362"/>
                  <a:pt x="0" y="5440691"/>
                </a:cubicBezTo>
                <a:cubicBezTo>
                  <a:pt x="-38645" y="5173020"/>
                  <a:pt x="35636" y="5224949"/>
                  <a:pt x="0" y="5045326"/>
                </a:cubicBezTo>
                <a:cubicBezTo>
                  <a:pt x="-35636" y="4865704"/>
                  <a:pt x="10651" y="4620155"/>
                  <a:pt x="0" y="4455230"/>
                </a:cubicBezTo>
                <a:cubicBezTo>
                  <a:pt x="-10651" y="4290305"/>
                  <a:pt x="51221" y="4115875"/>
                  <a:pt x="0" y="3994954"/>
                </a:cubicBezTo>
                <a:cubicBezTo>
                  <a:pt x="-51221" y="3874033"/>
                  <a:pt x="55752" y="3592877"/>
                  <a:pt x="0" y="3275036"/>
                </a:cubicBezTo>
                <a:cubicBezTo>
                  <a:pt x="-55752" y="2957195"/>
                  <a:pt x="40355" y="2871758"/>
                  <a:pt x="0" y="2749850"/>
                </a:cubicBezTo>
                <a:cubicBezTo>
                  <a:pt x="-40355" y="2627942"/>
                  <a:pt x="12719" y="2417831"/>
                  <a:pt x="0" y="2224664"/>
                </a:cubicBezTo>
                <a:cubicBezTo>
                  <a:pt x="-12719" y="2031497"/>
                  <a:pt x="1173" y="1869566"/>
                  <a:pt x="0" y="1764389"/>
                </a:cubicBezTo>
                <a:cubicBezTo>
                  <a:pt x="-1173" y="1659213"/>
                  <a:pt x="44615" y="1421104"/>
                  <a:pt x="0" y="1304114"/>
                </a:cubicBezTo>
                <a:cubicBezTo>
                  <a:pt x="-44615" y="1187125"/>
                  <a:pt x="41000" y="1044156"/>
                  <a:pt x="0" y="908749"/>
                </a:cubicBezTo>
                <a:cubicBezTo>
                  <a:pt x="-41000" y="773342"/>
                  <a:pt x="26414" y="658077"/>
                  <a:pt x="0" y="513384"/>
                </a:cubicBezTo>
                <a:cubicBezTo>
                  <a:pt x="-26414" y="368691"/>
                  <a:pt x="41145" y="229033"/>
                  <a:pt x="0" y="0"/>
                </a:cubicBezTo>
                <a:close/>
              </a:path>
            </a:pathLst>
          </a:custGeom>
          <a:ln w="76200" cap="sq">
            <a:solidFill>
              <a:srgbClr val="FFFF00"/>
            </a:solidFill>
            <a:prstDash val="lgDash"/>
            <a:miter lim="800000"/>
            <a:extLst>
              <a:ext uri="{C807C97D-BFC1-408E-A445-0C87EB9F89A2}">
                <ask:lineSketchStyleProps xmlns:ask="http://schemas.microsoft.com/office/drawing/2018/sketchyshapes" sd="364704725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777EA8E-4425-7D11-579C-4160FA63DAD1}"/>
              </a:ext>
            </a:extLst>
          </p:cNvPr>
          <p:cNvSpPr txBox="1"/>
          <p:nvPr/>
        </p:nvSpPr>
        <p:spPr>
          <a:xfrm>
            <a:off x="7481455" y="5520185"/>
            <a:ext cx="4197927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AFCC1-F8A0-1F37-7E04-CFC87C96698D}"/>
              </a:ext>
            </a:extLst>
          </p:cNvPr>
          <p:cNvSpPr txBox="1"/>
          <p:nvPr/>
        </p:nvSpPr>
        <p:spPr>
          <a:xfrm>
            <a:off x="454431" y="366927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75000"/>
                <a:lumOff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chemeClr val="tx2">
                    <a:lumMod val="75000"/>
                    <a:lumOff val="2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59843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>
            <a:extLst>
              <a:ext uri="{FF2B5EF4-FFF2-40B4-BE49-F238E27FC236}">
                <a16:creationId xmlns:a16="http://schemas.microsoft.com/office/drawing/2014/main" id="{D7DC35A0-1BAD-49BC-FCC8-FA2ED2DAD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1108373" y="623980"/>
            <a:ext cx="9975253" cy="5610040"/>
          </a:xfrm>
          <a:custGeom>
            <a:avLst/>
            <a:gdLst>
              <a:gd name="connsiteX0" fmla="*/ 0 w 9975253"/>
              <a:gd name="connsiteY0" fmla="*/ 0 h 5610040"/>
              <a:gd name="connsiteX1" fmla="*/ 9975253 w 9975253"/>
              <a:gd name="connsiteY1" fmla="*/ 0 h 5610040"/>
              <a:gd name="connsiteX2" fmla="*/ 9975253 w 9975253"/>
              <a:gd name="connsiteY2" fmla="*/ 5610040 h 5610040"/>
              <a:gd name="connsiteX3" fmla="*/ 0 w 9975253"/>
              <a:gd name="connsiteY3" fmla="*/ 5610040 h 5610040"/>
              <a:gd name="connsiteX4" fmla="*/ 0 w 9975253"/>
              <a:gd name="connsiteY4" fmla="*/ 0 h 561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5253" h="5610040" fill="none" extrusionOk="0">
                <a:moveTo>
                  <a:pt x="0" y="0"/>
                </a:moveTo>
                <a:cubicBezTo>
                  <a:pt x="2790638" y="73276"/>
                  <a:pt x="5821629" y="55203"/>
                  <a:pt x="9975253" y="0"/>
                </a:cubicBezTo>
                <a:cubicBezTo>
                  <a:pt x="9818158" y="2130076"/>
                  <a:pt x="10128170" y="5048897"/>
                  <a:pt x="9975253" y="5610040"/>
                </a:cubicBezTo>
                <a:cubicBezTo>
                  <a:pt x="6780606" y="5693420"/>
                  <a:pt x="2264209" y="5538724"/>
                  <a:pt x="0" y="5610040"/>
                </a:cubicBezTo>
                <a:cubicBezTo>
                  <a:pt x="27447" y="3473207"/>
                  <a:pt x="20312" y="780479"/>
                  <a:pt x="0" y="0"/>
                </a:cubicBezTo>
                <a:close/>
              </a:path>
              <a:path w="9975253" h="5610040" stroke="0" extrusionOk="0">
                <a:moveTo>
                  <a:pt x="0" y="0"/>
                </a:moveTo>
                <a:cubicBezTo>
                  <a:pt x="3768021" y="118133"/>
                  <a:pt x="6389357" y="38608"/>
                  <a:pt x="9975253" y="0"/>
                </a:cubicBezTo>
                <a:cubicBezTo>
                  <a:pt x="9826446" y="2371119"/>
                  <a:pt x="10030151" y="3819561"/>
                  <a:pt x="9975253" y="5610040"/>
                </a:cubicBezTo>
                <a:cubicBezTo>
                  <a:pt x="5516198" y="5691241"/>
                  <a:pt x="4198030" y="5627677"/>
                  <a:pt x="0" y="5610040"/>
                </a:cubicBezTo>
                <a:cubicBezTo>
                  <a:pt x="-127052" y="4985087"/>
                  <a:pt x="-132973" y="1627949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FFFF00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4351924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E2D8DB-906C-EE3B-9DE1-3A1498768631}"/>
              </a:ext>
            </a:extLst>
          </p:cNvPr>
          <p:cNvSpPr txBox="1"/>
          <p:nvPr/>
        </p:nvSpPr>
        <p:spPr>
          <a:xfrm>
            <a:off x="6857822" y="4872337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4CC856-C3FE-9F6C-EB17-EB42A5A29FA3}"/>
              </a:ext>
            </a:extLst>
          </p:cNvPr>
          <p:cNvSpPr txBox="1"/>
          <p:nvPr/>
        </p:nvSpPr>
        <p:spPr>
          <a:xfrm>
            <a:off x="1720249" y="1146866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5375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D7DC35A0-1BAD-49BC-FCC8-FA2ED2DAD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11" b="500"/>
          <a:stretch/>
        </p:blipFill>
        <p:spPr>
          <a:xfrm>
            <a:off x="20" y="10"/>
            <a:ext cx="12191980" cy="6095990"/>
          </a:xfrm>
          <a:prstGeom prst="ellipse">
            <a:avLst/>
          </a:prstGeom>
          <a:ln w="76200" cap="rnd">
            <a:solidFill>
              <a:srgbClr val="FFFF00"/>
            </a:solidFill>
            <a:prstDash val="sysDash"/>
          </a:ln>
          <a:effectLst>
            <a:glow rad="101600">
              <a:srgbClr val="FFFF00">
                <a:alpha val="60000"/>
              </a:srgbClr>
            </a:glow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953FFE-48D2-516B-D51B-394B9AEBB96F}"/>
              </a:ext>
            </a:extLst>
          </p:cNvPr>
          <p:cNvSpPr txBox="1"/>
          <p:nvPr/>
        </p:nvSpPr>
        <p:spPr>
          <a:xfrm>
            <a:off x="8158302" y="5732551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27D82-0F66-9689-9F70-655BB2A6B769}"/>
              </a:ext>
            </a:extLst>
          </p:cNvPr>
          <p:cNvSpPr txBox="1"/>
          <p:nvPr/>
        </p:nvSpPr>
        <p:spPr>
          <a:xfrm>
            <a:off x="385902" y="327293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544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84">
            <a:extLst>
              <a:ext uri="{FF2B5EF4-FFF2-40B4-BE49-F238E27FC236}">
                <a16:creationId xmlns:a16="http://schemas.microsoft.com/office/drawing/2014/main" id="{BBCE454B-5EBD-9FDD-805F-4E40A99B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10" r="1" b="37665"/>
          <a:stretch/>
        </p:blipFill>
        <p:spPr>
          <a:xfrm>
            <a:off x="3882570" y="10"/>
            <a:ext cx="8309429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43" name="Group 14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47" name="Freeform: Shape 14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8" name="Freeform: Shape 14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45" name="Freeform: Shape 14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6" name="Freeform: Shape 14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12BED4D-BA37-69F4-2170-F14E30CF5A66}"/>
              </a:ext>
            </a:extLst>
          </p:cNvPr>
          <p:cNvSpPr txBox="1"/>
          <p:nvPr/>
        </p:nvSpPr>
        <p:spPr>
          <a:xfrm>
            <a:off x="429590" y="318153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1F82E6-50C4-62AC-3BB0-152D63D385DB}"/>
              </a:ext>
            </a:extLst>
          </p:cNvPr>
          <p:cNvSpPr txBox="1"/>
          <p:nvPr/>
        </p:nvSpPr>
        <p:spPr>
          <a:xfrm>
            <a:off x="337446" y="5668203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92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EB86DB9F-FCC9-CE8E-03F9-3C67F9874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215" b="35423"/>
          <a:stretch/>
        </p:blipFill>
        <p:spPr>
          <a:xfrm>
            <a:off x="307775" y="261437"/>
            <a:ext cx="11576450" cy="6335126"/>
          </a:xfrm>
          <a:custGeom>
            <a:avLst/>
            <a:gdLst>
              <a:gd name="connsiteX0" fmla="*/ 1055875 w 11576450"/>
              <a:gd name="connsiteY0" fmla="*/ 0 h 6335126"/>
              <a:gd name="connsiteX1" fmla="*/ 1640351 w 11576450"/>
              <a:gd name="connsiteY1" fmla="*/ 0 h 6335126"/>
              <a:gd name="connsiteX2" fmla="*/ 2014416 w 11576450"/>
              <a:gd name="connsiteY2" fmla="*/ 0 h 6335126"/>
              <a:gd name="connsiteX3" fmla="*/ 2388481 w 11576450"/>
              <a:gd name="connsiteY3" fmla="*/ 0 h 6335126"/>
              <a:gd name="connsiteX4" fmla="*/ 2657340 w 11576450"/>
              <a:gd name="connsiteY4" fmla="*/ 0 h 6335126"/>
              <a:gd name="connsiteX5" fmla="*/ 2926199 w 11576450"/>
              <a:gd name="connsiteY5" fmla="*/ 0 h 6335126"/>
              <a:gd name="connsiteX6" fmla="*/ 3721087 w 11576450"/>
              <a:gd name="connsiteY6" fmla="*/ 0 h 6335126"/>
              <a:gd name="connsiteX7" fmla="*/ 4200358 w 11576450"/>
              <a:gd name="connsiteY7" fmla="*/ 0 h 6335126"/>
              <a:gd name="connsiteX8" fmla="*/ 4784834 w 11576450"/>
              <a:gd name="connsiteY8" fmla="*/ 0 h 6335126"/>
              <a:gd name="connsiteX9" fmla="*/ 5474517 w 11576450"/>
              <a:gd name="connsiteY9" fmla="*/ 0 h 6335126"/>
              <a:gd name="connsiteX10" fmla="*/ 6058993 w 11576450"/>
              <a:gd name="connsiteY10" fmla="*/ 0 h 6335126"/>
              <a:gd name="connsiteX11" fmla="*/ 6643469 w 11576450"/>
              <a:gd name="connsiteY11" fmla="*/ 0 h 6335126"/>
              <a:gd name="connsiteX12" fmla="*/ 7333151 w 11576450"/>
              <a:gd name="connsiteY12" fmla="*/ 0 h 6335126"/>
              <a:gd name="connsiteX13" fmla="*/ 7812422 w 11576450"/>
              <a:gd name="connsiteY13" fmla="*/ 0 h 6335126"/>
              <a:gd name="connsiteX14" fmla="*/ 8396898 w 11576450"/>
              <a:gd name="connsiteY14" fmla="*/ 0 h 6335126"/>
              <a:gd name="connsiteX15" fmla="*/ 8770963 w 11576450"/>
              <a:gd name="connsiteY15" fmla="*/ 0 h 6335126"/>
              <a:gd name="connsiteX16" fmla="*/ 9355440 w 11576450"/>
              <a:gd name="connsiteY16" fmla="*/ 0 h 6335126"/>
              <a:gd name="connsiteX17" fmla="*/ 9624299 w 11576450"/>
              <a:gd name="connsiteY17" fmla="*/ 0 h 6335126"/>
              <a:gd name="connsiteX18" fmla="*/ 9998364 w 11576450"/>
              <a:gd name="connsiteY18" fmla="*/ 0 h 6335126"/>
              <a:gd name="connsiteX19" fmla="*/ 10793252 w 11576450"/>
              <a:gd name="connsiteY19" fmla="*/ 0 h 6335126"/>
              <a:gd name="connsiteX20" fmla="*/ 11576450 w 11576450"/>
              <a:gd name="connsiteY20" fmla="*/ 0 h 6335126"/>
              <a:gd name="connsiteX21" fmla="*/ 11576450 w 11576450"/>
              <a:gd name="connsiteY21" fmla="*/ 0 h 6335126"/>
              <a:gd name="connsiteX22" fmla="*/ 11576450 w 11576450"/>
              <a:gd name="connsiteY22" fmla="*/ 480998 h 6335126"/>
              <a:gd name="connsiteX23" fmla="*/ 11576450 w 11576450"/>
              <a:gd name="connsiteY23" fmla="*/ 1173167 h 6335126"/>
              <a:gd name="connsiteX24" fmla="*/ 11576450 w 11576450"/>
              <a:gd name="connsiteY24" fmla="*/ 1865335 h 6335126"/>
              <a:gd name="connsiteX25" fmla="*/ 11576450 w 11576450"/>
              <a:gd name="connsiteY25" fmla="*/ 2451919 h 6335126"/>
              <a:gd name="connsiteX26" fmla="*/ 11576450 w 11576450"/>
              <a:gd name="connsiteY26" fmla="*/ 2985710 h 6335126"/>
              <a:gd name="connsiteX27" fmla="*/ 11576450 w 11576450"/>
              <a:gd name="connsiteY27" fmla="*/ 3519501 h 6335126"/>
              <a:gd name="connsiteX28" fmla="*/ 11576450 w 11576450"/>
              <a:gd name="connsiteY28" fmla="*/ 3947707 h 6335126"/>
              <a:gd name="connsiteX29" fmla="*/ 11576450 w 11576450"/>
              <a:gd name="connsiteY29" fmla="*/ 4587083 h 6335126"/>
              <a:gd name="connsiteX30" fmla="*/ 11576450 w 11576450"/>
              <a:gd name="connsiteY30" fmla="*/ 5279251 h 6335126"/>
              <a:gd name="connsiteX31" fmla="*/ 10520575 w 11576450"/>
              <a:gd name="connsiteY31" fmla="*/ 6335126 h 6335126"/>
              <a:gd name="connsiteX32" fmla="*/ 9936099 w 11576450"/>
              <a:gd name="connsiteY32" fmla="*/ 6335126 h 6335126"/>
              <a:gd name="connsiteX33" fmla="*/ 9351622 w 11576450"/>
              <a:gd name="connsiteY33" fmla="*/ 6335126 h 6335126"/>
              <a:gd name="connsiteX34" fmla="*/ 8872352 w 11576450"/>
              <a:gd name="connsiteY34" fmla="*/ 6335126 h 6335126"/>
              <a:gd name="connsiteX35" fmla="*/ 8393081 w 11576450"/>
              <a:gd name="connsiteY35" fmla="*/ 6335126 h 6335126"/>
              <a:gd name="connsiteX36" fmla="*/ 8019016 w 11576450"/>
              <a:gd name="connsiteY36" fmla="*/ 6335126 h 6335126"/>
              <a:gd name="connsiteX37" fmla="*/ 7644951 w 11576450"/>
              <a:gd name="connsiteY37" fmla="*/ 6335126 h 6335126"/>
              <a:gd name="connsiteX38" fmla="*/ 7060475 w 11576450"/>
              <a:gd name="connsiteY38" fmla="*/ 6335126 h 6335126"/>
              <a:gd name="connsiteX39" fmla="*/ 6581204 w 11576450"/>
              <a:gd name="connsiteY39" fmla="*/ 6335126 h 6335126"/>
              <a:gd name="connsiteX40" fmla="*/ 5786316 w 11576450"/>
              <a:gd name="connsiteY40" fmla="*/ 6335126 h 6335126"/>
              <a:gd name="connsiteX41" fmla="*/ 5517457 w 11576450"/>
              <a:gd name="connsiteY41" fmla="*/ 6335126 h 6335126"/>
              <a:gd name="connsiteX42" fmla="*/ 4722569 w 11576450"/>
              <a:gd name="connsiteY42" fmla="*/ 6335126 h 6335126"/>
              <a:gd name="connsiteX43" fmla="*/ 4348504 w 11576450"/>
              <a:gd name="connsiteY43" fmla="*/ 6335126 h 6335126"/>
              <a:gd name="connsiteX44" fmla="*/ 3764028 w 11576450"/>
              <a:gd name="connsiteY44" fmla="*/ 6335126 h 6335126"/>
              <a:gd name="connsiteX45" fmla="*/ 2969140 w 11576450"/>
              <a:gd name="connsiteY45" fmla="*/ 6335126 h 6335126"/>
              <a:gd name="connsiteX46" fmla="*/ 2700281 w 11576450"/>
              <a:gd name="connsiteY46" fmla="*/ 6335126 h 6335126"/>
              <a:gd name="connsiteX47" fmla="*/ 2115805 w 11576450"/>
              <a:gd name="connsiteY47" fmla="*/ 6335126 h 6335126"/>
              <a:gd name="connsiteX48" fmla="*/ 1741740 w 11576450"/>
              <a:gd name="connsiteY48" fmla="*/ 6335126 h 6335126"/>
              <a:gd name="connsiteX49" fmla="*/ 1052057 w 11576450"/>
              <a:gd name="connsiteY49" fmla="*/ 6335126 h 6335126"/>
              <a:gd name="connsiteX50" fmla="*/ 783198 w 11576450"/>
              <a:gd name="connsiteY50" fmla="*/ 6335126 h 6335126"/>
              <a:gd name="connsiteX51" fmla="*/ 0 w 11576450"/>
              <a:gd name="connsiteY51" fmla="*/ 6335126 h 6335126"/>
              <a:gd name="connsiteX52" fmla="*/ 0 w 11576450"/>
              <a:gd name="connsiteY52" fmla="*/ 6335126 h 6335126"/>
              <a:gd name="connsiteX53" fmla="*/ 0 w 11576450"/>
              <a:gd name="connsiteY53" fmla="*/ 5854128 h 6335126"/>
              <a:gd name="connsiteX54" fmla="*/ 0 w 11576450"/>
              <a:gd name="connsiteY54" fmla="*/ 5425922 h 6335126"/>
              <a:gd name="connsiteX55" fmla="*/ 0 w 11576450"/>
              <a:gd name="connsiteY55" fmla="*/ 4997716 h 6335126"/>
              <a:gd name="connsiteX56" fmla="*/ 0 w 11576450"/>
              <a:gd name="connsiteY56" fmla="*/ 4516717 h 6335126"/>
              <a:gd name="connsiteX57" fmla="*/ 0 w 11576450"/>
              <a:gd name="connsiteY57" fmla="*/ 3930134 h 6335126"/>
              <a:gd name="connsiteX58" fmla="*/ 0 w 11576450"/>
              <a:gd name="connsiteY58" fmla="*/ 3343550 h 6335126"/>
              <a:gd name="connsiteX59" fmla="*/ 0 w 11576450"/>
              <a:gd name="connsiteY59" fmla="*/ 2756967 h 6335126"/>
              <a:gd name="connsiteX60" fmla="*/ 0 w 11576450"/>
              <a:gd name="connsiteY60" fmla="*/ 2064799 h 6335126"/>
              <a:gd name="connsiteX61" fmla="*/ 0 w 11576450"/>
              <a:gd name="connsiteY61" fmla="*/ 1583800 h 6335126"/>
              <a:gd name="connsiteX62" fmla="*/ 0 w 11576450"/>
              <a:gd name="connsiteY62" fmla="*/ 1055875 h 6335126"/>
              <a:gd name="connsiteX63" fmla="*/ 1055875 w 11576450"/>
              <a:gd name="connsiteY63" fmla="*/ 0 h 633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1576450" h="6335126" fill="none" extrusionOk="0">
                <a:moveTo>
                  <a:pt x="1055875" y="0"/>
                </a:moveTo>
                <a:cubicBezTo>
                  <a:pt x="1254122" y="-67497"/>
                  <a:pt x="1437154" y="56470"/>
                  <a:pt x="1640351" y="0"/>
                </a:cubicBezTo>
                <a:cubicBezTo>
                  <a:pt x="1843548" y="-56470"/>
                  <a:pt x="1852002" y="23302"/>
                  <a:pt x="2014416" y="0"/>
                </a:cubicBezTo>
                <a:cubicBezTo>
                  <a:pt x="2176831" y="-23302"/>
                  <a:pt x="2218162" y="8012"/>
                  <a:pt x="2388481" y="0"/>
                </a:cubicBezTo>
                <a:cubicBezTo>
                  <a:pt x="2558800" y="-8012"/>
                  <a:pt x="2569074" y="29520"/>
                  <a:pt x="2657340" y="0"/>
                </a:cubicBezTo>
                <a:cubicBezTo>
                  <a:pt x="2745606" y="-29520"/>
                  <a:pt x="2869270" y="12393"/>
                  <a:pt x="2926199" y="0"/>
                </a:cubicBezTo>
                <a:cubicBezTo>
                  <a:pt x="2983128" y="-12393"/>
                  <a:pt x="3487207" y="4671"/>
                  <a:pt x="3721087" y="0"/>
                </a:cubicBezTo>
                <a:cubicBezTo>
                  <a:pt x="3954967" y="-4671"/>
                  <a:pt x="3987049" y="52483"/>
                  <a:pt x="4200358" y="0"/>
                </a:cubicBezTo>
                <a:cubicBezTo>
                  <a:pt x="4413667" y="-52483"/>
                  <a:pt x="4538110" y="5036"/>
                  <a:pt x="4784834" y="0"/>
                </a:cubicBezTo>
                <a:cubicBezTo>
                  <a:pt x="5031558" y="-5036"/>
                  <a:pt x="5300004" y="79006"/>
                  <a:pt x="5474517" y="0"/>
                </a:cubicBezTo>
                <a:cubicBezTo>
                  <a:pt x="5649030" y="-79006"/>
                  <a:pt x="5865327" y="10288"/>
                  <a:pt x="6058993" y="0"/>
                </a:cubicBezTo>
                <a:cubicBezTo>
                  <a:pt x="6252659" y="-10288"/>
                  <a:pt x="6440588" y="18940"/>
                  <a:pt x="6643469" y="0"/>
                </a:cubicBezTo>
                <a:cubicBezTo>
                  <a:pt x="6846350" y="-18940"/>
                  <a:pt x="7087609" y="13012"/>
                  <a:pt x="7333151" y="0"/>
                </a:cubicBezTo>
                <a:cubicBezTo>
                  <a:pt x="7578693" y="-13012"/>
                  <a:pt x="7614554" y="45540"/>
                  <a:pt x="7812422" y="0"/>
                </a:cubicBezTo>
                <a:cubicBezTo>
                  <a:pt x="8010290" y="-45540"/>
                  <a:pt x="8120433" y="26110"/>
                  <a:pt x="8396898" y="0"/>
                </a:cubicBezTo>
                <a:cubicBezTo>
                  <a:pt x="8673363" y="-26110"/>
                  <a:pt x="8615916" y="12682"/>
                  <a:pt x="8770963" y="0"/>
                </a:cubicBezTo>
                <a:cubicBezTo>
                  <a:pt x="8926011" y="-12682"/>
                  <a:pt x="9150999" y="40660"/>
                  <a:pt x="9355440" y="0"/>
                </a:cubicBezTo>
                <a:cubicBezTo>
                  <a:pt x="9559881" y="-40660"/>
                  <a:pt x="9515307" y="23589"/>
                  <a:pt x="9624299" y="0"/>
                </a:cubicBezTo>
                <a:cubicBezTo>
                  <a:pt x="9733291" y="-23589"/>
                  <a:pt x="9901924" y="1892"/>
                  <a:pt x="9998364" y="0"/>
                </a:cubicBezTo>
                <a:cubicBezTo>
                  <a:pt x="10094805" y="-1892"/>
                  <a:pt x="10488207" y="72041"/>
                  <a:pt x="10793252" y="0"/>
                </a:cubicBezTo>
                <a:cubicBezTo>
                  <a:pt x="11098297" y="-72041"/>
                  <a:pt x="11395013" y="37338"/>
                  <a:pt x="11576450" y="0"/>
                </a:cubicBezTo>
                <a:lnTo>
                  <a:pt x="11576450" y="0"/>
                </a:lnTo>
                <a:cubicBezTo>
                  <a:pt x="11599818" y="187129"/>
                  <a:pt x="11570491" y="316575"/>
                  <a:pt x="11576450" y="480998"/>
                </a:cubicBezTo>
                <a:cubicBezTo>
                  <a:pt x="11582409" y="645421"/>
                  <a:pt x="11507879" y="830804"/>
                  <a:pt x="11576450" y="1173167"/>
                </a:cubicBezTo>
                <a:cubicBezTo>
                  <a:pt x="11645021" y="1515530"/>
                  <a:pt x="11521131" y="1655130"/>
                  <a:pt x="11576450" y="1865335"/>
                </a:cubicBezTo>
                <a:cubicBezTo>
                  <a:pt x="11631769" y="2075540"/>
                  <a:pt x="11559456" y="2298250"/>
                  <a:pt x="11576450" y="2451919"/>
                </a:cubicBezTo>
                <a:cubicBezTo>
                  <a:pt x="11593444" y="2605588"/>
                  <a:pt x="11551431" y="2809039"/>
                  <a:pt x="11576450" y="2985710"/>
                </a:cubicBezTo>
                <a:cubicBezTo>
                  <a:pt x="11601469" y="3162381"/>
                  <a:pt x="11535936" y="3309721"/>
                  <a:pt x="11576450" y="3519501"/>
                </a:cubicBezTo>
                <a:cubicBezTo>
                  <a:pt x="11616964" y="3729281"/>
                  <a:pt x="11530749" y="3817412"/>
                  <a:pt x="11576450" y="3947707"/>
                </a:cubicBezTo>
                <a:cubicBezTo>
                  <a:pt x="11622151" y="4078002"/>
                  <a:pt x="11507319" y="4451603"/>
                  <a:pt x="11576450" y="4587083"/>
                </a:cubicBezTo>
                <a:cubicBezTo>
                  <a:pt x="11645581" y="4722563"/>
                  <a:pt x="11495170" y="5013583"/>
                  <a:pt x="11576450" y="5279251"/>
                </a:cubicBezTo>
                <a:cubicBezTo>
                  <a:pt x="11418739" y="5837590"/>
                  <a:pt x="11263194" y="6344786"/>
                  <a:pt x="10520575" y="6335126"/>
                </a:cubicBezTo>
                <a:cubicBezTo>
                  <a:pt x="10339371" y="6349922"/>
                  <a:pt x="10181748" y="6329981"/>
                  <a:pt x="9936099" y="6335126"/>
                </a:cubicBezTo>
                <a:cubicBezTo>
                  <a:pt x="9690450" y="6340271"/>
                  <a:pt x="9533665" y="6307820"/>
                  <a:pt x="9351622" y="6335126"/>
                </a:cubicBezTo>
                <a:cubicBezTo>
                  <a:pt x="9169579" y="6362432"/>
                  <a:pt x="9063584" y="6282690"/>
                  <a:pt x="8872352" y="6335126"/>
                </a:cubicBezTo>
                <a:cubicBezTo>
                  <a:pt x="8681120" y="6387562"/>
                  <a:pt x="8530031" y="6305383"/>
                  <a:pt x="8393081" y="6335126"/>
                </a:cubicBezTo>
                <a:cubicBezTo>
                  <a:pt x="8256131" y="6364869"/>
                  <a:pt x="8180831" y="6306383"/>
                  <a:pt x="8019016" y="6335126"/>
                </a:cubicBezTo>
                <a:cubicBezTo>
                  <a:pt x="7857202" y="6363869"/>
                  <a:pt x="7727276" y="6301703"/>
                  <a:pt x="7644951" y="6335126"/>
                </a:cubicBezTo>
                <a:cubicBezTo>
                  <a:pt x="7562627" y="6368549"/>
                  <a:pt x="7270307" y="6329318"/>
                  <a:pt x="7060475" y="6335126"/>
                </a:cubicBezTo>
                <a:cubicBezTo>
                  <a:pt x="6850643" y="6340934"/>
                  <a:pt x="6776634" y="6308512"/>
                  <a:pt x="6581204" y="6335126"/>
                </a:cubicBezTo>
                <a:cubicBezTo>
                  <a:pt x="6385774" y="6361740"/>
                  <a:pt x="5946058" y="6261892"/>
                  <a:pt x="5786316" y="6335126"/>
                </a:cubicBezTo>
                <a:cubicBezTo>
                  <a:pt x="5626574" y="6408360"/>
                  <a:pt x="5577752" y="6327662"/>
                  <a:pt x="5517457" y="6335126"/>
                </a:cubicBezTo>
                <a:cubicBezTo>
                  <a:pt x="5457162" y="6342590"/>
                  <a:pt x="4916988" y="6245847"/>
                  <a:pt x="4722569" y="6335126"/>
                </a:cubicBezTo>
                <a:cubicBezTo>
                  <a:pt x="4528150" y="6424405"/>
                  <a:pt x="4516529" y="6302860"/>
                  <a:pt x="4348504" y="6335126"/>
                </a:cubicBezTo>
                <a:cubicBezTo>
                  <a:pt x="4180479" y="6367392"/>
                  <a:pt x="3927868" y="6278128"/>
                  <a:pt x="3764028" y="6335126"/>
                </a:cubicBezTo>
                <a:cubicBezTo>
                  <a:pt x="3600188" y="6392124"/>
                  <a:pt x="3295909" y="6283567"/>
                  <a:pt x="2969140" y="6335126"/>
                </a:cubicBezTo>
                <a:cubicBezTo>
                  <a:pt x="2642371" y="6386685"/>
                  <a:pt x="2828870" y="6309287"/>
                  <a:pt x="2700281" y="6335126"/>
                </a:cubicBezTo>
                <a:cubicBezTo>
                  <a:pt x="2571692" y="6360965"/>
                  <a:pt x="2398712" y="6324554"/>
                  <a:pt x="2115805" y="6335126"/>
                </a:cubicBezTo>
                <a:cubicBezTo>
                  <a:pt x="1832898" y="6345698"/>
                  <a:pt x="1826462" y="6307297"/>
                  <a:pt x="1741740" y="6335126"/>
                </a:cubicBezTo>
                <a:cubicBezTo>
                  <a:pt x="1657019" y="6362955"/>
                  <a:pt x="1258622" y="6333778"/>
                  <a:pt x="1052057" y="6335126"/>
                </a:cubicBezTo>
                <a:cubicBezTo>
                  <a:pt x="845492" y="6336474"/>
                  <a:pt x="891581" y="6310533"/>
                  <a:pt x="783198" y="6335126"/>
                </a:cubicBezTo>
                <a:cubicBezTo>
                  <a:pt x="674815" y="6359719"/>
                  <a:pt x="209517" y="6312264"/>
                  <a:pt x="0" y="6335126"/>
                </a:cubicBezTo>
                <a:lnTo>
                  <a:pt x="0" y="6335126"/>
                </a:lnTo>
                <a:cubicBezTo>
                  <a:pt x="-6805" y="6221764"/>
                  <a:pt x="24509" y="5977823"/>
                  <a:pt x="0" y="5854128"/>
                </a:cubicBezTo>
                <a:cubicBezTo>
                  <a:pt x="-24509" y="5730433"/>
                  <a:pt x="28562" y="5525055"/>
                  <a:pt x="0" y="5425922"/>
                </a:cubicBezTo>
                <a:cubicBezTo>
                  <a:pt x="-28562" y="5326789"/>
                  <a:pt x="36024" y="5114009"/>
                  <a:pt x="0" y="4997716"/>
                </a:cubicBezTo>
                <a:cubicBezTo>
                  <a:pt x="-36024" y="4881423"/>
                  <a:pt x="22847" y="4629439"/>
                  <a:pt x="0" y="4516717"/>
                </a:cubicBezTo>
                <a:cubicBezTo>
                  <a:pt x="-22847" y="4403995"/>
                  <a:pt x="39475" y="4197014"/>
                  <a:pt x="0" y="3930134"/>
                </a:cubicBezTo>
                <a:cubicBezTo>
                  <a:pt x="-39475" y="3663254"/>
                  <a:pt x="12268" y="3516071"/>
                  <a:pt x="0" y="3343550"/>
                </a:cubicBezTo>
                <a:cubicBezTo>
                  <a:pt x="-12268" y="3171029"/>
                  <a:pt x="11243" y="2915492"/>
                  <a:pt x="0" y="2756967"/>
                </a:cubicBezTo>
                <a:cubicBezTo>
                  <a:pt x="-11243" y="2598442"/>
                  <a:pt x="47400" y="2272664"/>
                  <a:pt x="0" y="2064799"/>
                </a:cubicBezTo>
                <a:cubicBezTo>
                  <a:pt x="-47400" y="1856934"/>
                  <a:pt x="6646" y="1774612"/>
                  <a:pt x="0" y="1583800"/>
                </a:cubicBezTo>
                <a:cubicBezTo>
                  <a:pt x="-6646" y="1392988"/>
                  <a:pt x="49403" y="1251055"/>
                  <a:pt x="0" y="1055875"/>
                </a:cubicBezTo>
                <a:cubicBezTo>
                  <a:pt x="44473" y="571811"/>
                  <a:pt x="559726" y="8895"/>
                  <a:pt x="1055875" y="0"/>
                </a:cubicBezTo>
                <a:close/>
              </a:path>
              <a:path w="11576450" h="6335126" stroke="0" extrusionOk="0">
                <a:moveTo>
                  <a:pt x="1055875" y="0"/>
                </a:moveTo>
                <a:cubicBezTo>
                  <a:pt x="1178998" y="-8287"/>
                  <a:pt x="1335360" y="34843"/>
                  <a:pt x="1535146" y="0"/>
                </a:cubicBezTo>
                <a:cubicBezTo>
                  <a:pt x="1734932" y="-34843"/>
                  <a:pt x="2038191" y="38014"/>
                  <a:pt x="2224828" y="0"/>
                </a:cubicBezTo>
                <a:cubicBezTo>
                  <a:pt x="2411465" y="-38014"/>
                  <a:pt x="2387942" y="6012"/>
                  <a:pt x="2493687" y="0"/>
                </a:cubicBezTo>
                <a:cubicBezTo>
                  <a:pt x="2599432" y="-6012"/>
                  <a:pt x="2718473" y="34038"/>
                  <a:pt x="2867752" y="0"/>
                </a:cubicBezTo>
                <a:cubicBezTo>
                  <a:pt x="3017031" y="-34038"/>
                  <a:pt x="3315274" y="57980"/>
                  <a:pt x="3452228" y="0"/>
                </a:cubicBezTo>
                <a:cubicBezTo>
                  <a:pt x="3589182" y="-57980"/>
                  <a:pt x="3992847" y="30072"/>
                  <a:pt x="4141910" y="0"/>
                </a:cubicBezTo>
                <a:cubicBezTo>
                  <a:pt x="4290973" y="-30072"/>
                  <a:pt x="4395110" y="21161"/>
                  <a:pt x="4621181" y="0"/>
                </a:cubicBezTo>
                <a:cubicBezTo>
                  <a:pt x="4847252" y="-21161"/>
                  <a:pt x="5058204" y="61439"/>
                  <a:pt x="5205657" y="0"/>
                </a:cubicBezTo>
                <a:cubicBezTo>
                  <a:pt x="5353110" y="-61439"/>
                  <a:pt x="5623831" y="17685"/>
                  <a:pt x="5790134" y="0"/>
                </a:cubicBezTo>
                <a:cubicBezTo>
                  <a:pt x="5956437" y="-17685"/>
                  <a:pt x="6096611" y="6811"/>
                  <a:pt x="6269404" y="0"/>
                </a:cubicBezTo>
                <a:cubicBezTo>
                  <a:pt x="6442197" y="-6811"/>
                  <a:pt x="6697687" y="31081"/>
                  <a:pt x="6959087" y="0"/>
                </a:cubicBezTo>
                <a:cubicBezTo>
                  <a:pt x="7220487" y="-31081"/>
                  <a:pt x="7501496" y="25361"/>
                  <a:pt x="7753974" y="0"/>
                </a:cubicBezTo>
                <a:cubicBezTo>
                  <a:pt x="8006452" y="-25361"/>
                  <a:pt x="8198761" y="61546"/>
                  <a:pt x="8548862" y="0"/>
                </a:cubicBezTo>
                <a:cubicBezTo>
                  <a:pt x="8898963" y="-61546"/>
                  <a:pt x="9008855" y="54140"/>
                  <a:pt x="9343750" y="0"/>
                </a:cubicBezTo>
                <a:cubicBezTo>
                  <a:pt x="9678645" y="-54140"/>
                  <a:pt x="9531752" y="34981"/>
                  <a:pt x="9717815" y="0"/>
                </a:cubicBezTo>
                <a:cubicBezTo>
                  <a:pt x="9903879" y="-34981"/>
                  <a:pt x="10047672" y="62069"/>
                  <a:pt x="10302291" y="0"/>
                </a:cubicBezTo>
                <a:cubicBezTo>
                  <a:pt x="10556910" y="-62069"/>
                  <a:pt x="10643416" y="32866"/>
                  <a:pt x="10781562" y="0"/>
                </a:cubicBezTo>
                <a:cubicBezTo>
                  <a:pt x="10919708" y="-32866"/>
                  <a:pt x="11270007" y="42907"/>
                  <a:pt x="11576450" y="0"/>
                </a:cubicBezTo>
                <a:lnTo>
                  <a:pt x="11576450" y="0"/>
                </a:lnTo>
                <a:cubicBezTo>
                  <a:pt x="11592769" y="214459"/>
                  <a:pt x="11541143" y="451168"/>
                  <a:pt x="11576450" y="639376"/>
                </a:cubicBezTo>
                <a:cubicBezTo>
                  <a:pt x="11611757" y="827584"/>
                  <a:pt x="11542333" y="1037036"/>
                  <a:pt x="11576450" y="1331544"/>
                </a:cubicBezTo>
                <a:cubicBezTo>
                  <a:pt x="11610567" y="1626052"/>
                  <a:pt x="11541333" y="1621330"/>
                  <a:pt x="11576450" y="1812543"/>
                </a:cubicBezTo>
                <a:cubicBezTo>
                  <a:pt x="11611567" y="2003756"/>
                  <a:pt x="11557498" y="2171525"/>
                  <a:pt x="11576450" y="2399126"/>
                </a:cubicBezTo>
                <a:cubicBezTo>
                  <a:pt x="11595402" y="2626727"/>
                  <a:pt x="11566244" y="2753636"/>
                  <a:pt x="11576450" y="2932917"/>
                </a:cubicBezTo>
                <a:cubicBezTo>
                  <a:pt x="11586656" y="3112198"/>
                  <a:pt x="11562508" y="3261993"/>
                  <a:pt x="11576450" y="3361123"/>
                </a:cubicBezTo>
                <a:cubicBezTo>
                  <a:pt x="11590392" y="3460253"/>
                  <a:pt x="11564139" y="3703977"/>
                  <a:pt x="11576450" y="3894914"/>
                </a:cubicBezTo>
                <a:cubicBezTo>
                  <a:pt x="11588761" y="4085851"/>
                  <a:pt x="11519791" y="4256587"/>
                  <a:pt x="11576450" y="4534290"/>
                </a:cubicBezTo>
                <a:cubicBezTo>
                  <a:pt x="11633109" y="4811993"/>
                  <a:pt x="11555925" y="5054940"/>
                  <a:pt x="11576450" y="5279251"/>
                </a:cubicBezTo>
                <a:cubicBezTo>
                  <a:pt x="11589415" y="6002301"/>
                  <a:pt x="11011063" y="6282033"/>
                  <a:pt x="10520575" y="6335126"/>
                </a:cubicBezTo>
                <a:cubicBezTo>
                  <a:pt x="10307727" y="6341382"/>
                  <a:pt x="10238397" y="6293274"/>
                  <a:pt x="10041304" y="6335126"/>
                </a:cubicBezTo>
                <a:cubicBezTo>
                  <a:pt x="9844211" y="6376978"/>
                  <a:pt x="9798039" y="6312085"/>
                  <a:pt x="9667239" y="6335126"/>
                </a:cubicBezTo>
                <a:cubicBezTo>
                  <a:pt x="9536439" y="6358167"/>
                  <a:pt x="9463514" y="6311326"/>
                  <a:pt x="9398380" y="6335126"/>
                </a:cubicBezTo>
                <a:cubicBezTo>
                  <a:pt x="9333246" y="6358926"/>
                  <a:pt x="9231432" y="6318079"/>
                  <a:pt x="9129521" y="6335126"/>
                </a:cubicBezTo>
                <a:cubicBezTo>
                  <a:pt x="9027610" y="6352173"/>
                  <a:pt x="8761873" y="6290650"/>
                  <a:pt x="8650251" y="6335126"/>
                </a:cubicBezTo>
                <a:cubicBezTo>
                  <a:pt x="8538629" y="6379602"/>
                  <a:pt x="8135745" y="6327229"/>
                  <a:pt x="7855363" y="6335126"/>
                </a:cubicBezTo>
                <a:cubicBezTo>
                  <a:pt x="7574981" y="6343023"/>
                  <a:pt x="7489576" y="6303240"/>
                  <a:pt x="7270886" y="6335126"/>
                </a:cubicBezTo>
                <a:cubicBezTo>
                  <a:pt x="7052196" y="6367012"/>
                  <a:pt x="7013744" y="6313642"/>
                  <a:pt x="6896821" y="6335126"/>
                </a:cubicBezTo>
                <a:cubicBezTo>
                  <a:pt x="6779899" y="6356610"/>
                  <a:pt x="6696365" y="6319452"/>
                  <a:pt x="6627962" y="6335126"/>
                </a:cubicBezTo>
                <a:cubicBezTo>
                  <a:pt x="6559559" y="6350800"/>
                  <a:pt x="6350787" y="6308207"/>
                  <a:pt x="6253897" y="6335126"/>
                </a:cubicBezTo>
                <a:cubicBezTo>
                  <a:pt x="6157007" y="6362045"/>
                  <a:pt x="5881503" y="6322951"/>
                  <a:pt x="5774627" y="6335126"/>
                </a:cubicBezTo>
                <a:cubicBezTo>
                  <a:pt x="5667751" y="6347301"/>
                  <a:pt x="5255485" y="6317750"/>
                  <a:pt x="4979739" y="6335126"/>
                </a:cubicBezTo>
                <a:cubicBezTo>
                  <a:pt x="4703993" y="6352502"/>
                  <a:pt x="4718080" y="6321422"/>
                  <a:pt x="4605674" y="6335126"/>
                </a:cubicBezTo>
                <a:cubicBezTo>
                  <a:pt x="4493268" y="6348830"/>
                  <a:pt x="4348570" y="6298861"/>
                  <a:pt x="4231609" y="6335126"/>
                </a:cubicBezTo>
                <a:cubicBezTo>
                  <a:pt x="4114648" y="6371391"/>
                  <a:pt x="3970075" y="6297051"/>
                  <a:pt x="3857544" y="6335126"/>
                </a:cubicBezTo>
                <a:cubicBezTo>
                  <a:pt x="3745013" y="6373201"/>
                  <a:pt x="3480012" y="6282570"/>
                  <a:pt x="3378274" y="6335126"/>
                </a:cubicBezTo>
                <a:cubicBezTo>
                  <a:pt x="3276536" y="6387682"/>
                  <a:pt x="2951137" y="6319104"/>
                  <a:pt x="2793797" y="6335126"/>
                </a:cubicBezTo>
                <a:cubicBezTo>
                  <a:pt x="2636457" y="6351148"/>
                  <a:pt x="2339603" y="6331652"/>
                  <a:pt x="2209321" y="6335126"/>
                </a:cubicBezTo>
                <a:cubicBezTo>
                  <a:pt x="2079039" y="6338600"/>
                  <a:pt x="1976236" y="6321213"/>
                  <a:pt x="1835256" y="6335126"/>
                </a:cubicBezTo>
                <a:cubicBezTo>
                  <a:pt x="1694277" y="6349039"/>
                  <a:pt x="1680145" y="6315588"/>
                  <a:pt x="1566397" y="6335126"/>
                </a:cubicBezTo>
                <a:cubicBezTo>
                  <a:pt x="1452649" y="6354664"/>
                  <a:pt x="1068797" y="6289000"/>
                  <a:pt x="876715" y="6335126"/>
                </a:cubicBezTo>
                <a:cubicBezTo>
                  <a:pt x="684633" y="6381252"/>
                  <a:pt x="703175" y="6317559"/>
                  <a:pt x="607855" y="6335126"/>
                </a:cubicBezTo>
                <a:cubicBezTo>
                  <a:pt x="512535" y="6352693"/>
                  <a:pt x="215008" y="6264821"/>
                  <a:pt x="0" y="6335126"/>
                </a:cubicBezTo>
                <a:lnTo>
                  <a:pt x="0" y="6335126"/>
                </a:lnTo>
                <a:cubicBezTo>
                  <a:pt x="-37136" y="6139723"/>
                  <a:pt x="29339" y="5965341"/>
                  <a:pt x="0" y="5854128"/>
                </a:cubicBezTo>
                <a:cubicBezTo>
                  <a:pt x="-29339" y="5742915"/>
                  <a:pt x="5431" y="5431246"/>
                  <a:pt x="0" y="5214752"/>
                </a:cubicBezTo>
                <a:cubicBezTo>
                  <a:pt x="-5431" y="4998258"/>
                  <a:pt x="8489" y="4955125"/>
                  <a:pt x="0" y="4786546"/>
                </a:cubicBezTo>
                <a:cubicBezTo>
                  <a:pt x="-8489" y="4617967"/>
                  <a:pt x="37321" y="4453414"/>
                  <a:pt x="0" y="4199962"/>
                </a:cubicBezTo>
                <a:cubicBezTo>
                  <a:pt x="-37321" y="3946510"/>
                  <a:pt x="25870" y="3828208"/>
                  <a:pt x="0" y="3560586"/>
                </a:cubicBezTo>
                <a:cubicBezTo>
                  <a:pt x="-25870" y="3292964"/>
                  <a:pt x="4377" y="3237580"/>
                  <a:pt x="0" y="3026795"/>
                </a:cubicBezTo>
                <a:cubicBezTo>
                  <a:pt x="-4377" y="2816010"/>
                  <a:pt x="1719" y="2729290"/>
                  <a:pt x="0" y="2598589"/>
                </a:cubicBezTo>
                <a:cubicBezTo>
                  <a:pt x="-1719" y="2467888"/>
                  <a:pt x="3122" y="2214774"/>
                  <a:pt x="0" y="2064799"/>
                </a:cubicBezTo>
                <a:cubicBezTo>
                  <a:pt x="-3122" y="1914824"/>
                  <a:pt x="35194" y="1433748"/>
                  <a:pt x="0" y="1055875"/>
                </a:cubicBezTo>
                <a:cubicBezTo>
                  <a:pt x="-79131" y="560775"/>
                  <a:pt x="575716" y="-107595"/>
                  <a:pt x="1055875" y="0"/>
                </a:cubicBezTo>
                <a:close/>
              </a:path>
            </a:pathLst>
          </a:custGeom>
          <a:ln w="76200" cap="sq">
            <a:solidFill>
              <a:srgbClr val="FFFF00"/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700184360">
                  <a:prstGeom prst="round2DiagRect">
                    <a:avLst>
                      <a:gd name="adj1" fmla="val 16667"/>
                      <a:gd name="adj2" fmla="val 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00B050">
                <a:alpha val="60000"/>
              </a:srgb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D2BE00-9D4C-0EA7-F459-508B237C279D}"/>
              </a:ext>
            </a:extLst>
          </p:cNvPr>
          <p:cNvSpPr txBox="1"/>
          <p:nvPr/>
        </p:nvSpPr>
        <p:spPr>
          <a:xfrm>
            <a:off x="683540" y="566131"/>
            <a:ext cx="3643295" cy="769441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75000"/>
                <a:lumOff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3200" dirty="0">
              <a:solidFill>
                <a:schemeClr val="bg1"/>
              </a:solidFill>
              <a:effectLst>
                <a:glow rad="127000">
                  <a:schemeClr val="tx2">
                    <a:lumMod val="75000"/>
                    <a:lumOff val="2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CA382-7ED7-B7C9-45A9-5C3B85868502}"/>
              </a:ext>
            </a:extLst>
          </p:cNvPr>
          <p:cNvSpPr txBox="1"/>
          <p:nvPr/>
        </p:nvSpPr>
        <p:spPr>
          <a:xfrm>
            <a:off x="7361700" y="5573120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14A69B-8029-031E-F0C7-2761AFDB9A79}"/>
              </a:ext>
            </a:extLst>
          </p:cNvPr>
          <p:cNvSpPr txBox="1"/>
          <p:nvPr/>
        </p:nvSpPr>
        <p:spPr>
          <a:xfrm>
            <a:off x="943280" y="1699953"/>
            <a:ext cx="10453589" cy="36117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glow rad="127000">
              <a:schemeClr val="bg1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64644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101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Picture 96">
            <a:extLst>
              <a:ext uri="{FF2B5EF4-FFF2-40B4-BE49-F238E27FC236}">
                <a16:creationId xmlns:a16="http://schemas.microsoft.com/office/drawing/2014/main" id="{437B039A-DCC5-6383-E156-C15A948E77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" r="4104"/>
          <a:stretch/>
        </p:blipFill>
        <p:spPr>
          <a:xfrm>
            <a:off x="1538157" y="241069"/>
            <a:ext cx="10522527" cy="636755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</p:spPr>
      </p:pic>
      <p:sp>
        <p:nvSpPr>
          <p:cNvPr id="104" name="Arc 103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1C37C-893E-97C5-FE08-3100FD6911D1}"/>
              </a:ext>
            </a:extLst>
          </p:cNvPr>
          <p:cNvSpPr txBox="1"/>
          <p:nvPr/>
        </p:nvSpPr>
        <p:spPr>
          <a:xfrm>
            <a:off x="429590" y="318153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1F6B1C-E78D-F5B5-A776-698BB57C8868}"/>
              </a:ext>
            </a:extLst>
          </p:cNvPr>
          <p:cNvSpPr txBox="1"/>
          <p:nvPr/>
        </p:nvSpPr>
        <p:spPr>
          <a:xfrm>
            <a:off x="7481455" y="5520185"/>
            <a:ext cx="4197927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0015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B94BF6D8-BAB7-4EB4-9B19-BB8B2F0F7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B233FAAD-5E0A-4FBB-9800-1DAEE5039A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074490"/>
            <a:ext cx="12192000" cy="4783510"/>
          </a:xfrm>
          <a:custGeom>
            <a:avLst/>
            <a:gdLst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11269135 w 12192000"/>
              <a:gd name="connsiteY21" fmla="*/ 11581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884769 w 12192000"/>
              <a:gd name="connsiteY20" fmla="*/ 115817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62559 w 12192000"/>
              <a:gd name="connsiteY35" fmla="*/ 990346 h 4783510"/>
              <a:gd name="connsiteX36" fmla="*/ 11895040 w 12192000"/>
              <a:gd name="connsiteY36" fmla="*/ 1014200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5040 w 12192000"/>
              <a:gd name="connsiteY35" fmla="*/ 1014200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05989 w 12192000"/>
              <a:gd name="connsiteY34" fmla="*/ 1009267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826422 w 12192000"/>
              <a:gd name="connsiteY34" fmla="*/ 995644 h 4783510"/>
              <a:gd name="connsiteX35" fmla="*/ 11891635 w 12192000"/>
              <a:gd name="connsiteY35" fmla="*/ 997172 h 4783510"/>
              <a:gd name="connsiteX36" fmla="*/ 11959068 w 12192000"/>
              <a:gd name="connsiteY36" fmla="*/ 979087 h 4783510"/>
              <a:gd name="connsiteX37" fmla="*/ 11974871 w 12192000"/>
              <a:gd name="connsiteY37" fmla="*/ 981280 h 4783510"/>
              <a:gd name="connsiteX38" fmla="*/ 11996673 w 12192000"/>
              <a:gd name="connsiteY38" fmla="*/ 989271 h 4783510"/>
              <a:gd name="connsiteX39" fmla="*/ 12064304 w 12192000"/>
              <a:gd name="connsiteY39" fmla="*/ 976743 h 4783510"/>
              <a:gd name="connsiteX40" fmla="*/ 12108011 w 12192000"/>
              <a:gd name="connsiteY40" fmla="*/ 949852 h 4783510"/>
              <a:gd name="connsiteX41" fmla="*/ 12137961 w 12192000"/>
              <a:gd name="connsiteY41" fmla="*/ 928659 h 4783510"/>
              <a:gd name="connsiteX42" fmla="*/ 12152392 w 12192000"/>
              <a:gd name="connsiteY42" fmla="*/ 940852 h 4783510"/>
              <a:gd name="connsiteX43" fmla="*/ 12187275 w 12192000"/>
              <a:gd name="connsiteY43" fmla="*/ 939175 h 4783510"/>
              <a:gd name="connsiteX44" fmla="*/ 12192000 w 12192000"/>
              <a:gd name="connsiteY44" fmla="*/ 932202 h 4783510"/>
              <a:gd name="connsiteX45" fmla="*/ 12192000 w 12192000"/>
              <a:gd name="connsiteY45" fmla="*/ 1423622 h 4783510"/>
              <a:gd name="connsiteX46" fmla="*/ 12192000 w 12192000"/>
              <a:gd name="connsiteY46" fmla="*/ 2783600 h 4783510"/>
              <a:gd name="connsiteX47" fmla="*/ 12192000 w 12192000"/>
              <a:gd name="connsiteY47" fmla="*/ 4783510 h 4783510"/>
              <a:gd name="connsiteX48" fmla="*/ 2 w 12192000"/>
              <a:gd name="connsiteY48" fmla="*/ 4783510 h 4783510"/>
              <a:gd name="connsiteX49" fmla="*/ 2 w 12192000"/>
              <a:gd name="connsiteY49" fmla="*/ 1855074 h 4783510"/>
              <a:gd name="connsiteX50" fmla="*/ 0 w 12192000"/>
              <a:gd name="connsiteY50" fmla="*/ 1855074 h 4783510"/>
              <a:gd name="connsiteX51" fmla="*/ 0 w 12192000"/>
              <a:gd name="connsiteY51" fmla="*/ 3676 h 4783510"/>
              <a:gd name="connsiteX52" fmla="*/ 4725 w 12192000"/>
              <a:gd name="connsiteY52" fmla="*/ 10649 h 4783510"/>
              <a:gd name="connsiteX53" fmla="*/ 39608 w 12192000"/>
              <a:gd name="connsiteY53" fmla="*/ 12325 h 4783510"/>
              <a:gd name="connsiteX54" fmla="*/ 54039 w 12192000"/>
              <a:gd name="connsiteY54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2439 w 12192000"/>
              <a:gd name="connsiteY32" fmla="*/ 984350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35844 w 12192000"/>
              <a:gd name="connsiteY32" fmla="*/ 1008189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8440 w 12192000"/>
              <a:gd name="connsiteY34" fmla="*/ 995646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74818 w 12192000"/>
              <a:gd name="connsiteY34" fmla="*/ 1009269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  <a:gd name="connsiteX0" fmla="*/ 54039 w 12192000"/>
              <a:gd name="connsiteY0" fmla="*/ 133 h 4783510"/>
              <a:gd name="connsiteX1" fmla="*/ 83989 w 12192000"/>
              <a:gd name="connsiteY1" fmla="*/ 21326 h 4783510"/>
              <a:gd name="connsiteX2" fmla="*/ 127696 w 12192000"/>
              <a:gd name="connsiteY2" fmla="*/ 48217 h 4783510"/>
              <a:gd name="connsiteX3" fmla="*/ 195328 w 12192000"/>
              <a:gd name="connsiteY3" fmla="*/ 60745 h 4783510"/>
              <a:gd name="connsiteX4" fmla="*/ 217130 w 12192000"/>
              <a:gd name="connsiteY4" fmla="*/ 52754 h 4783510"/>
              <a:gd name="connsiteX5" fmla="*/ 232932 w 12192000"/>
              <a:gd name="connsiteY5" fmla="*/ 50560 h 4783510"/>
              <a:gd name="connsiteX6" fmla="*/ 296960 w 12192000"/>
              <a:gd name="connsiteY6" fmla="*/ 85674 h 4783510"/>
              <a:gd name="connsiteX7" fmla="*/ 329442 w 12192000"/>
              <a:gd name="connsiteY7" fmla="*/ 61820 h 4783510"/>
              <a:gd name="connsiteX8" fmla="*/ 386012 w 12192000"/>
              <a:gd name="connsiteY8" fmla="*/ 80741 h 4783510"/>
              <a:gd name="connsiteX9" fmla="*/ 425496 w 12192000"/>
              <a:gd name="connsiteY9" fmla="*/ 47729 h 4783510"/>
              <a:gd name="connsiteX10" fmla="*/ 459561 w 12192000"/>
              <a:gd name="connsiteY10" fmla="*/ 55824 h 4783510"/>
              <a:gd name="connsiteX11" fmla="*/ 559233 w 12192000"/>
              <a:gd name="connsiteY11" fmla="*/ 72799 h 4783510"/>
              <a:gd name="connsiteX12" fmla="*/ 661345 w 12192000"/>
              <a:gd name="connsiteY12" fmla="*/ 147481 h 4783510"/>
              <a:gd name="connsiteX13" fmla="*/ 725095 w 12192000"/>
              <a:gd name="connsiteY13" fmla="*/ 161274 h 4783510"/>
              <a:gd name="connsiteX14" fmla="*/ 755536 w 12192000"/>
              <a:gd name="connsiteY14" fmla="*/ 180724 h 4783510"/>
              <a:gd name="connsiteX15" fmla="*/ 776480 w 12192000"/>
              <a:gd name="connsiteY15" fmla="*/ 182273 h 4783510"/>
              <a:gd name="connsiteX16" fmla="*/ 789058 w 12192000"/>
              <a:gd name="connsiteY16" fmla="*/ 184824 h 4783510"/>
              <a:gd name="connsiteX17" fmla="*/ 811171 w 12192000"/>
              <a:gd name="connsiteY17" fmla="*/ 216295 h 4783510"/>
              <a:gd name="connsiteX18" fmla="*/ 878029 w 12192000"/>
              <a:gd name="connsiteY18" fmla="*/ 215023 h 4783510"/>
              <a:gd name="connsiteX19" fmla="*/ 884769 w 12192000"/>
              <a:gd name="connsiteY19" fmla="*/ 220986 h 4783510"/>
              <a:gd name="connsiteX20" fmla="*/ 1600387 w 12192000"/>
              <a:gd name="connsiteY20" fmla="*/ 354356 h 4783510"/>
              <a:gd name="connsiteX21" fmla="*/ 9012952 w 12192000"/>
              <a:gd name="connsiteY21" fmla="*/ 1139547 h 4783510"/>
              <a:gd name="connsiteX22" fmla="*/ 11269135 w 12192000"/>
              <a:gd name="connsiteY22" fmla="*/ 1154978 h 4783510"/>
              <a:gd name="connsiteX23" fmla="*/ 11276593 w 12192000"/>
              <a:gd name="connsiteY23" fmla="*/ 1158504 h 4783510"/>
              <a:gd name="connsiteX24" fmla="*/ 11298713 w 12192000"/>
              <a:gd name="connsiteY24" fmla="*/ 1157049 h 4783510"/>
              <a:gd name="connsiteX25" fmla="*/ 11380829 w 12192000"/>
              <a:gd name="connsiteY25" fmla="*/ 1144822 h 4783510"/>
              <a:gd name="connsiteX26" fmla="*/ 11402942 w 12192000"/>
              <a:gd name="connsiteY26" fmla="*/ 1113350 h 4783510"/>
              <a:gd name="connsiteX27" fmla="*/ 11415520 w 12192000"/>
              <a:gd name="connsiteY27" fmla="*/ 1110800 h 4783510"/>
              <a:gd name="connsiteX28" fmla="*/ 11436464 w 12192000"/>
              <a:gd name="connsiteY28" fmla="*/ 1109251 h 4783510"/>
              <a:gd name="connsiteX29" fmla="*/ 11466905 w 12192000"/>
              <a:gd name="connsiteY29" fmla="*/ 1089800 h 4783510"/>
              <a:gd name="connsiteX30" fmla="*/ 11530655 w 12192000"/>
              <a:gd name="connsiteY30" fmla="*/ 1076007 h 4783510"/>
              <a:gd name="connsiteX31" fmla="*/ 11632767 w 12192000"/>
              <a:gd name="connsiteY31" fmla="*/ 1001326 h 4783510"/>
              <a:gd name="connsiteX32" fmla="*/ 11708599 w 12192000"/>
              <a:gd name="connsiteY32" fmla="*/ 997972 h 4783510"/>
              <a:gd name="connsiteX33" fmla="*/ 11766504 w 12192000"/>
              <a:gd name="connsiteY33" fmla="*/ 976255 h 4783510"/>
              <a:gd name="connsiteX34" fmla="*/ 11781629 w 12192000"/>
              <a:gd name="connsiteY34" fmla="*/ 985430 h 4783510"/>
              <a:gd name="connsiteX35" fmla="*/ 11826422 w 12192000"/>
              <a:gd name="connsiteY35" fmla="*/ 995644 h 4783510"/>
              <a:gd name="connsiteX36" fmla="*/ 11891635 w 12192000"/>
              <a:gd name="connsiteY36" fmla="*/ 997172 h 4783510"/>
              <a:gd name="connsiteX37" fmla="*/ 11959068 w 12192000"/>
              <a:gd name="connsiteY37" fmla="*/ 979087 h 4783510"/>
              <a:gd name="connsiteX38" fmla="*/ 11974871 w 12192000"/>
              <a:gd name="connsiteY38" fmla="*/ 981280 h 4783510"/>
              <a:gd name="connsiteX39" fmla="*/ 11996673 w 12192000"/>
              <a:gd name="connsiteY39" fmla="*/ 989271 h 4783510"/>
              <a:gd name="connsiteX40" fmla="*/ 12064304 w 12192000"/>
              <a:gd name="connsiteY40" fmla="*/ 976743 h 4783510"/>
              <a:gd name="connsiteX41" fmla="*/ 12108011 w 12192000"/>
              <a:gd name="connsiteY41" fmla="*/ 949852 h 4783510"/>
              <a:gd name="connsiteX42" fmla="*/ 12137961 w 12192000"/>
              <a:gd name="connsiteY42" fmla="*/ 928659 h 4783510"/>
              <a:gd name="connsiteX43" fmla="*/ 12152392 w 12192000"/>
              <a:gd name="connsiteY43" fmla="*/ 940852 h 4783510"/>
              <a:gd name="connsiteX44" fmla="*/ 12187275 w 12192000"/>
              <a:gd name="connsiteY44" fmla="*/ 939175 h 4783510"/>
              <a:gd name="connsiteX45" fmla="*/ 12192000 w 12192000"/>
              <a:gd name="connsiteY45" fmla="*/ 932202 h 4783510"/>
              <a:gd name="connsiteX46" fmla="*/ 12192000 w 12192000"/>
              <a:gd name="connsiteY46" fmla="*/ 1423622 h 4783510"/>
              <a:gd name="connsiteX47" fmla="*/ 12192000 w 12192000"/>
              <a:gd name="connsiteY47" fmla="*/ 2783600 h 4783510"/>
              <a:gd name="connsiteX48" fmla="*/ 12192000 w 12192000"/>
              <a:gd name="connsiteY48" fmla="*/ 4783510 h 4783510"/>
              <a:gd name="connsiteX49" fmla="*/ 2 w 12192000"/>
              <a:gd name="connsiteY49" fmla="*/ 4783510 h 4783510"/>
              <a:gd name="connsiteX50" fmla="*/ 2 w 12192000"/>
              <a:gd name="connsiteY50" fmla="*/ 1855074 h 4783510"/>
              <a:gd name="connsiteX51" fmla="*/ 0 w 12192000"/>
              <a:gd name="connsiteY51" fmla="*/ 1855074 h 4783510"/>
              <a:gd name="connsiteX52" fmla="*/ 0 w 12192000"/>
              <a:gd name="connsiteY52" fmla="*/ 3676 h 4783510"/>
              <a:gd name="connsiteX53" fmla="*/ 4725 w 12192000"/>
              <a:gd name="connsiteY53" fmla="*/ 10649 h 4783510"/>
              <a:gd name="connsiteX54" fmla="*/ 39608 w 12192000"/>
              <a:gd name="connsiteY54" fmla="*/ 12325 h 4783510"/>
              <a:gd name="connsiteX55" fmla="*/ 54039 w 12192000"/>
              <a:gd name="connsiteY55" fmla="*/ 133 h 4783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000" h="4783510">
                <a:moveTo>
                  <a:pt x="54039" y="133"/>
                </a:moveTo>
                <a:cubicBezTo>
                  <a:pt x="63704" y="2639"/>
                  <a:pt x="62723" y="39358"/>
                  <a:pt x="83989" y="21326"/>
                </a:cubicBezTo>
                <a:cubicBezTo>
                  <a:pt x="105981" y="-11024"/>
                  <a:pt x="111081" y="45279"/>
                  <a:pt x="127696" y="48217"/>
                </a:cubicBezTo>
                <a:cubicBezTo>
                  <a:pt x="144311" y="51155"/>
                  <a:pt x="175067" y="46490"/>
                  <a:pt x="195328" y="60745"/>
                </a:cubicBezTo>
                <a:cubicBezTo>
                  <a:pt x="202114" y="49815"/>
                  <a:pt x="211298" y="72404"/>
                  <a:pt x="217130" y="52754"/>
                </a:cubicBezTo>
                <a:cubicBezTo>
                  <a:pt x="224172" y="55476"/>
                  <a:pt x="227826" y="61398"/>
                  <a:pt x="232932" y="50560"/>
                </a:cubicBezTo>
                <a:cubicBezTo>
                  <a:pt x="248268" y="92855"/>
                  <a:pt x="280981" y="52963"/>
                  <a:pt x="296960" y="85674"/>
                </a:cubicBezTo>
                <a:cubicBezTo>
                  <a:pt x="299830" y="67582"/>
                  <a:pt x="319291" y="68613"/>
                  <a:pt x="329442" y="61820"/>
                </a:cubicBezTo>
                <a:cubicBezTo>
                  <a:pt x="298380" y="131083"/>
                  <a:pt x="368905" y="57302"/>
                  <a:pt x="386012" y="80741"/>
                </a:cubicBezTo>
                <a:cubicBezTo>
                  <a:pt x="377510" y="29578"/>
                  <a:pt x="414386" y="72354"/>
                  <a:pt x="425496" y="47729"/>
                </a:cubicBezTo>
                <a:cubicBezTo>
                  <a:pt x="437040" y="71659"/>
                  <a:pt x="445854" y="45812"/>
                  <a:pt x="459561" y="55824"/>
                </a:cubicBezTo>
                <a:cubicBezTo>
                  <a:pt x="489863" y="61969"/>
                  <a:pt x="520202" y="89712"/>
                  <a:pt x="559233" y="72799"/>
                </a:cubicBezTo>
                <a:cubicBezTo>
                  <a:pt x="577813" y="147164"/>
                  <a:pt x="623281" y="104139"/>
                  <a:pt x="661345" y="147481"/>
                </a:cubicBezTo>
                <a:cubicBezTo>
                  <a:pt x="683250" y="156781"/>
                  <a:pt x="717059" y="121215"/>
                  <a:pt x="725095" y="161274"/>
                </a:cubicBezTo>
                <a:cubicBezTo>
                  <a:pt x="734778" y="137222"/>
                  <a:pt x="744590" y="176885"/>
                  <a:pt x="755536" y="180724"/>
                </a:cubicBezTo>
                <a:cubicBezTo>
                  <a:pt x="764056" y="165505"/>
                  <a:pt x="768536" y="179043"/>
                  <a:pt x="776480" y="182273"/>
                </a:cubicBezTo>
                <a:cubicBezTo>
                  <a:pt x="779946" y="172829"/>
                  <a:pt x="786646" y="173541"/>
                  <a:pt x="789058" y="184824"/>
                </a:cubicBezTo>
                <a:cubicBezTo>
                  <a:pt x="786138" y="210571"/>
                  <a:pt x="809228" y="198414"/>
                  <a:pt x="811171" y="216295"/>
                </a:cubicBezTo>
                <a:cubicBezTo>
                  <a:pt x="821323" y="219407"/>
                  <a:pt x="856662" y="208499"/>
                  <a:pt x="878029" y="215023"/>
                </a:cubicBezTo>
                <a:lnTo>
                  <a:pt x="884769" y="220986"/>
                </a:lnTo>
                <a:lnTo>
                  <a:pt x="1600387" y="354356"/>
                </a:lnTo>
                <a:lnTo>
                  <a:pt x="9012952" y="1139547"/>
                </a:lnTo>
                <a:lnTo>
                  <a:pt x="11269135" y="1154978"/>
                </a:lnTo>
                <a:lnTo>
                  <a:pt x="11276593" y="1158504"/>
                </a:lnTo>
                <a:cubicBezTo>
                  <a:pt x="11284278" y="1160597"/>
                  <a:pt x="11291853" y="1160653"/>
                  <a:pt x="11298713" y="1157049"/>
                </a:cubicBezTo>
                <a:cubicBezTo>
                  <a:pt x="11308980" y="1128196"/>
                  <a:pt x="11367293" y="1148970"/>
                  <a:pt x="11380829" y="1144822"/>
                </a:cubicBezTo>
                <a:cubicBezTo>
                  <a:pt x="11382772" y="1126940"/>
                  <a:pt x="11405862" y="1139097"/>
                  <a:pt x="11402942" y="1113350"/>
                </a:cubicBezTo>
                <a:cubicBezTo>
                  <a:pt x="11405355" y="1102067"/>
                  <a:pt x="11412054" y="1101355"/>
                  <a:pt x="11415520" y="1110800"/>
                </a:cubicBezTo>
                <a:cubicBezTo>
                  <a:pt x="11423464" y="1107569"/>
                  <a:pt x="11427945" y="1094031"/>
                  <a:pt x="11436464" y="1109251"/>
                </a:cubicBezTo>
                <a:cubicBezTo>
                  <a:pt x="11447410" y="1105411"/>
                  <a:pt x="11457222" y="1065748"/>
                  <a:pt x="11466905" y="1089800"/>
                </a:cubicBezTo>
                <a:cubicBezTo>
                  <a:pt x="11474941" y="1049741"/>
                  <a:pt x="11508751" y="1085307"/>
                  <a:pt x="11530655" y="1076007"/>
                </a:cubicBezTo>
                <a:cubicBezTo>
                  <a:pt x="11568719" y="1032666"/>
                  <a:pt x="11614187" y="1075691"/>
                  <a:pt x="11632767" y="1001326"/>
                </a:cubicBezTo>
                <a:cubicBezTo>
                  <a:pt x="11671799" y="1018238"/>
                  <a:pt x="11678297" y="1004118"/>
                  <a:pt x="11708599" y="997972"/>
                </a:cubicBezTo>
                <a:cubicBezTo>
                  <a:pt x="11722307" y="987960"/>
                  <a:pt x="11754960" y="1000186"/>
                  <a:pt x="11766504" y="976255"/>
                </a:cubicBezTo>
                <a:cubicBezTo>
                  <a:pt x="11775270" y="975867"/>
                  <a:pt x="11771643" y="982199"/>
                  <a:pt x="11781629" y="985430"/>
                </a:cubicBezTo>
                <a:cubicBezTo>
                  <a:pt x="11791615" y="988661"/>
                  <a:pt x="11808655" y="993119"/>
                  <a:pt x="11826422" y="995644"/>
                </a:cubicBezTo>
                <a:cubicBezTo>
                  <a:pt x="11847845" y="1001968"/>
                  <a:pt x="11866122" y="1002202"/>
                  <a:pt x="11891635" y="997172"/>
                </a:cubicBezTo>
                <a:cubicBezTo>
                  <a:pt x="11907614" y="964462"/>
                  <a:pt x="11943732" y="1021381"/>
                  <a:pt x="11959068" y="979087"/>
                </a:cubicBezTo>
                <a:cubicBezTo>
                  <a:pt x="11964175" y="989925"/>
                  <a:pt x="11967829" y="984002"/>
                  <a:pt x="11974871" y="981280"/>
                </a:cubicBezTo>
                <a:cubicBezTo>
                  <a:pt x="11980703" y="1000930"/>
                  <a:pt x="11989887" y="978341"/>
                  <a:pt x="11996673" y="989271"/>
                </a:cubicBezTo>
                <a:cubicBezTo>
                  <a:pt x="12016933" y="975016"/>
                  <a:pt x="12047689" y="979681"/>
                  <a:pt x="12064304" y="976743"/>
                </a:cubicBezTo>
                <a:cubicBezTo>
                  <a:pt x="12080919" y="973805"/>
                  <a:pt x="12075802" y="961775"/>
                  <a:pt x="12108011" y="949852"/>
                </a:cubicBezTo>
                <a:cubicBezTo>
                  <a:pt x="12129277" y="967884"/>
                  <a:pt x="12128297" y="931165"/>
                  <a:pt x="12137961" y="928659"/>
                </a:cubicBezTo>
                <a:cubicBezTo>
                  <a:pt x="12141183" y="927823"/>
                  <a:pt x="12145587" y="930789"/>
                  <a:pt x="12152392" y="940852"/>
                </a:cubicBezTo>
                <a:cubicBezTo>
                  <a:pt x="12158285" y="946241"/>
                  <a:pt x="12172554" y="936871"/>
                  <a:pt x="12187275" y="939175"/>
                </a:cubicBezTo>
                <a:lnTo>
                  <a:pt x="12192000" y="932202"/>
                </a:lnTo>
                <a:lnTo>
                  <a:pt x="12192000" y="1423622"/>
                </a:lnTo>
                <a:lnTo>
                  <a:pt x="12192000" y="2783600"/>
                </a:lnTo>
                <a:lnTo>
                  <a:pt x="12192000" y="4783510"/>
                </a:lnTo>
                <a:lnTo>
                  <a:pt x="2" y="4783510"/>
                </a:lnTo>
                <a:lnTo>
                  <a:pt x="2" y="1855074"/>
                </a:lnTo>
                <a:lnTo>
                  <a:pt x="0" y="1855074"/>
                </a:lnTo>
                <a:lnTo>
                  <a:pt x="0" y="3676"/>
                </a:lnTo>
                <a:lnTo>
                  <a:pt x="4725" y="10649"/>
                </a:lnTo>
                <a:cubicBezTo>
                  <a:pt x="19446" y="8345"/>
                  <a:pt x="33716" y="17715"/>
                  <a:pt x="39608" y="12325"/>
                </a:cubicBezTo>
                <a:cubicBezTo>
                  <a:pt x="46413" y="2263"/>
                  <a:pt x="50817" y="-703"/>
                  <a:pt x="54039" y="13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7" name="Picture 106" descr="A close up of a black surface with red lights&#10;&#10;Description automatically generated">
            <a:extLst>
              <a:ext uri="{FF2B5EF4-FFF2-40B4-BE49-F238E27FC236}">
                <a16:creationId xmlns:a16="http://schemas.microsoft.com/office/drawing/2014/main" id="{6A72909C-8553-3036-8453-0143F01EA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"/>
          <a:stretch/>
        </p:blipFill>
        <p:spPr>
          <a:xfrm>
            <a:off x="680484" y="608261"/>
            <a:ext cx="10849144" cy="5700774"/>
          </a:xfrm>
          <a:custGeom>
            <a:avLst/>
            <a:gdLst>
              <a:gd name="connsiteX0" fmla="*/ 0 w 10849144"/>
              <a:gd name="connsiteY0" fmla="*/ 0 h 5700774"/>
              <a:gd name="connsiteX1" fmla="*/ 10849144 w 10849144"/>
              <a:gd name="connsiteY1" fmla="*/ 0 h 5700774"/>
              <a:gd name="connsiteX2" fmla="*/ 10849144 w 10849144"/>
              <a:gd name="connsiteY2" fmla="*/ 5700774 h 5700774"/>
              <a:gd name="connsiteX3" fmla="*/ 0 w 10849144"/>
              <a:gd name="connsiteY3" fmla="*/ 5700774 h 5700774"/>
              <a:gd name="connsiteX4" fmla="*/ 0 w 10849144"/>
              <a:gd name="connsiteY4" fmla="*/ 0 h 5700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9144" h="5700774" fill="none" extrusionOk="0">
                <a:moveTo>
                  <a:pt x="0" y="0"/>
                </a:moveTo>
                <a:cubicBezTo>
                  <a:pt x="3191912" y="139978"/>
                  <a:pt x="7017154" y="121555"/>
                  <a:pt x="10849144" y="0"/>
                </a:cubicBezTo>
                <a:cubicBezTo>
                  <a:pt x="10811101" y="1198115"/>
                  <a:pt x="10972004" y="3747300"/>
                  <a:pt x="10849144" y="5700774"/>
                </a:cubicBezTo>
                <a:cubicBezTo>
                  <a:pt x="7842845" y="5866657"/>
                  <a:pt x="4360430" y="5734975"/>
                  <a:pt x="0" y="5700774"/>
                </a:cubicBezTo>
                <a:cubicBezTo>
                  <a:pt x="-45469" y="4307111"/>
                  <a:pt x="145170" y="2229548"/>
                  <a:pt x="0" y="0"/>
                </a:cubicBezTo>
                <a:close/>
              </a:path>
              <a:path w="10849144" h="5700774" stroke="0" extrusionOk="0">
                <a:moveTo>
                  <a:pt x="0" y="0"/>
                </a:moveTo>
                <a:cubicBezTo>
                  <a:pt x="5363286" y="-168576"/>
                  <a:pt x="7046330" y="-166488"/>
                  <a:pt x="10849144" y="0"/>
                </a:cubicBezTo>
                <a:cubicBezTo>
                  <a:pt x="10779416" y="2169543"/>
                  <a:pt x="10683834" y="4733432"/>
                  <a:pt x="10849144" y="5700774"/>
                </a:cubicBezTo>
                <a:cubicBezTo>
                  <a:pt x="9224074" y="5756406"/>
                  <a:pt x="2181077" y="5851048"/>
                  <a:pt x="0" y="5700774"/>
                </a:cubicBezTo>
                <a:cubicBezTo>
                  <a:pt x="156800" y="3025739"/>
                  <a:pt x="87788" y="583765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FF3300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405211221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16" name="Rectangle 6">
            <a:extLst>
              <a:ext uri="{FF2B5EF4-FFF2-40B4-BE49-F238E27FC236}">
                <a16:creationId xmlns:a16="http://schemas.microsoft.com/office/drawing/2014/main" id="{8276E914-D126-4153-AEBF-1B9B6361C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4799" y="393769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35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15A822-5081-00C5-A9CC-DECF259CD169}"/>
              </a:ext>
            </a:extLst>
          </p:cNvPr>
          <p:cNvSpPr txBox="1"/>
          <p:nvPr/>
        </p:nvSpPr>
        <p:spPr>
          <a:xfrm>
            <a:off x="7257449" y="5115772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0996DB-50F6-9B60-BC8E-5E6014CA2E49}"/>
              </a:ext>
            </a:extLst>
          </p:cNvPr>
          <p:cNvSpPr txBox="1"/>
          <p:nvPr/>
        </p:nvSpPr>
        <p:spPr>
          <a:xfrm>
            <a:off x="1206948" y="1140804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CC00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CC00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32731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8" name="Rectangle 157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1" name="Picture 110" descr="A purple sign with white text&#10;&#10;Description automatically generated">
            <a:extLst>
              <a:ext uri="{FF2B5EF4-FFF2-40B4-BE49-F238E27FC236}">
                <a16:creationId xmlns:a16="http://schemas.microsoft.com/office/drawing/2014/main" id="{ACDD1ECC-39B3-C8DC-CFC9-FB5C24E98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1" b="3797"/>
          <a:stretch/>
        </p:blipFill>
        <p:spPr>
          <a:xfrm>
            <a:off x="163134" y="86149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ln w="76200">
            <a:solidFill>
              <a:schemeClr val="accent5">
                <a:lumMod val="75000"/>
              </a:schemeClr>
            </a:solidFill>
            <a:prstDash val="lgDashDot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937860D-0C79-9313-97C1-F7028E65602E}"/>
              </a:ext>
            </a:extLst>
          </p:cNvPr>
          <p:cNvSpPr txBox="1"/>
          <p:nvPr/>
        </p:nvSpPr>
        <p:spPr>
          <a:xfrm>
            <a:off x="663608" y="5746908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959B6-507A-33EC-E78D-F6D4CF4760B9}"/>
              </a:ext>
            </a:extLst>
          </p:cNvPr>
          <p:cNvSpPr txBox="1"/>
          <p:nvPr/>
        </p:nvSpPr>
        <p:spPr>
          <a:xfrm>
            <a:off x="663609" y="542091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297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>
            <a:extLst>
              <a:ext uri="{FF2B5EF4-FFF2-40B4-BE49-F238E27FC236}">
                <a16:creationId xmlns:a16="http://schemas.microsoft.com/office/drawing/2014/main" id="{671467E7-5926-95E4-F167-49A3CC042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7"/>
          <a:stretch/>
        </p:blipFill>
        <p:spPr>
          <a:xfrm>
            <a:off x="1281388" y="604233"/>
            <a:ext cx="9817311" cy="5522247"/>
          </a:xfrm>
          <a:custGeom>
            <a:avLst/>
            <a:gdLst>
              <a:gd name="connsiteX0" fmla="*/ 0 w 9817311"/>
              <a:gd name="connsiteY0" fmla="*/ 0 h 5522247"/>
              <a:gd name="connsiteX1" fmla="*/ 577489 w 9817311"/>
              <a:gd name="connsiteY1" fmla="*/ 0 h 5522247"/>
              <a:gd name="connsiteX2" fmla="*/ 1351324 w 9817311"/>
              <a:gd name="connsiteY2" fmla="*/ 0 h 5522247"/>
              <a:gd name="connsiteX3" fmla="*/ 1634294 w 9817311"/>
              <a:gd name="connsiteY3" fmla="*/ 0 h 5522247"/>
              <a:gd name="connsiteX4" fmla="*/ 2211782 w 9817311"/>
              <a:gd name="connsiteY4" fmla="*/ 0 h 5522247"/>
              <a:gd name="connsiteX5" fmla="*/ 2985618 w 9817311"/>
              <a:gd name="connsiteY5" fmla="*/ 0 h 5522247"/>
              <a:gd name="connsiteX6" fmla="*/ 3759453 w 9817311"/>
              <a:gd name="connsiteY6" fmla="*/ 0 h 5522247"/>
              <a:gd name="connsiteX7" fmla="*/ 4336942 w 9817311"/>
              <a:gd name="connsiteY7" fmla="*/ 0 h 5522247"/>
              <a:gd name="connsiteX8" fmla="*/ 4914430 w 9817311"/>
              <a:gd name="connsiteY8" fmla="*/ 0 h 5522247"/>
              <a:gd name="connsiteX9" fmla="*/ 5590092 w 9817311"/>
              <a:gd name="connsiteY9" fmla="*/ 0 h 5522247"/>
              <a:gd name="connsiteX10" fmla="*/ 6167581 w 9817311"/>
              <a:gd name="connsiteY10" fmla="*/ 0 h 5522247"/>
              <a:gd name="connsiteX11" fmla="*/ 6843243 w 9817311"/>
              <a:gd name="connsiteY11" fmla="*/ 0 h 5522247"/>
              <a:gd name="connsiteX12" fmla="*/ 7617078 w 9817311"/>
              <a:gd name="connsiteY12" fmla="*/ 0 h 5522247"/>
              <a:gd name="connsiteX13" fmla="*/ 7900048 w 9817311"/>
              <a:gd name="connsiteY13" fmla="*/ 0 h 5522247"/>
              <a:gd name="connsiteX14" fmla="*/ 8379364 w 9817311"/>
              <a:gd name="connsiteY14" fmla="*/ 0 h 5522247"/>
              <a:gd name="connsiteX15" fmla="*/ 8760506 w 9817311"/>
              <a:gd name="connsiteY15" fmla="*/ 0 h 5522247"/>
              <a:gd name="connsiteX16" fmla="*/ 9817311 w 9817311"/>
              <a:gd name="connsiteY16" fmla="*/ 0 h 5522247"/>
              <a:gd name="connsiteX17" fmla="*/ 9817311 w 9817311"/>
              <a:gd name="connsiteY17" fmla="*/ 386557 h 5522247"/>
              <a:gd name="connsiteX18" fmla="*/ 9817311 w 9817311"/>
              <a:gd name="connsiteY18" fmla="*/ 828337 h 5522247"/>
              <a:gd name="connsiteX19" fmla="*/ 9817311 w 9817311"/>
              <a:gd name="connsiteY19" fmla="*/ 1270117 h 5522247"/>
              <a:gd name="connsiteX20" fmla="*/ 9817311 w 9817311"/>
              <a:gd name="connsiteY20" fmla="*/ 1877564 h 5522247"/>
              <a:gd name="connsiteX21" fmla="*/ 9817311 w 9817311"/>
              <a:gd name="connsiteY21" fmla="*/ 2429789 h 5522247"/>
              <a:gd name="connsiteX22" fmla="*/ 9817311 w 9817311"/>
              <a:gd name="connsiteY22" fmla="*/ 2926791 h 5522247"/>
              <a:gd name="connsiteX23" fmla="*/ 9817311 w 9817311"/>
              <a:gd name="connsiteY23" fmla="*/ 3479016 h 5522247"/>
              <a:gd name="connsiteX24" fmla="*/ 9817311 w 9817311"/>
              <a:gd name="connsiteY24" fmla="*/ 4031240 h 5522247"/>
              <a:gd name="connsiteX25" fmla="*/ 9817311 w 9817311"/>
              <a:gd name="connsiteY25" fmla="*/ 4583465 h 5522247"/>
              <a:gd name="connsiteX26" fmla="*/ 9817311 w 9817311"/>
              <a:gd name="connsiteY26" fmla="*/ 5522247 h 5522247"/>
              <a:gd name="connsiteX27" fmla="*/ 9534341 w 9817311"/>
              <a:gd name="connsiteY27" fmla="*/ 5522247 h 5522247"/>
              <a:gd name="connsiteX28" fmla="*/ 8760506 w 9817311"/>
              <a:gd name="connsiteY28" fmla="*/ 5522247 h 5522247"/>
              <a:gd name="connsiteX29" fmla="*/ 8281191 w 9817311"/>
              <a:gd name="connsiteY29" fmla="*/ 5522247 h 5522247"/>
              <a:gd name="connsiteX30" fmla="*/ 7998221 w 9817311"/>
              <a:gd name="connsiteY30" fmla="*/ 5522247 h 5522247"/>
              <a:gd name="connsiteX31" fmla="*/ 7322559 w 9817311"/>
              <a:gd name="connsiteY31" fmla="*/ 5522247 h 5522247"/>
              <a:gd name="connsiteX32" fmla="*/ 6941416 w 9817311"/>
              <a:gd name="connsiteY32" fmla="*/ 5522247 h 5522247"/>
              <a:gd name="connsiteX33" fmla="*/ 6363927 w 9817311"/>
              <a:gd name="connsiteY33" fmla="*/ 5522247 h 5522247"/>
              <a:gd name="connsiteX34" fmla="*/ 5590092 w 9817311"/>
              <a:gd name="connsiteY34" fmla="*/ 5522247 h 5522247"/>
              <a:gd name="connsiteX35" fmla="*/ 5307123 w 9817311"/>
              <a:gd name="connsiteY35" fmla="*/ 5522247 h 5522247"/>
              <a:gd name="connsiteX36" fmla="*/ 4729634 w 9817311"/>
              <a:gd name="connsiteY36" fmla="*/ 5522247 h 5522247"/>
              <a:gd name="connsiteX37" fmla="*/ 4348491 w 9817311"/>
              <a:gd name="connsiteY37" fmla="*/ 5522247 h 5522247"/>
              <a:gd name="connsiteX38" fmla="*/ 3574656 w 9817311"/>
              <a:gd name="connsiteY38" fmla="*/ 5522247 h 5522247"/>
              <a:gd name="connsiteX39" fmla="*/ 2997167 w 9817311"/>
              <a:gd name="connsiteY39" fmla="*/ 5522247 h 5522247"/>
              <a:gd name="connsiteX40" fmla="*/ 2419678 w 9817311"/>
              <a:gd name="connsiteY40" fmla="*/ 5522247 h 5522247"/>
              <a:gd name="connsiteX41" fmla="*/ 2038536 w 9817311"/>
              <a:gd name="connsiteY41" fmla="*/ 5522247 h 5522247"/>
              <a:gd name="connsiteX42" fmla="*/ 1657393 w 9817311"/>
              <a:gd name="connsiteY42" fmla="*/ 5522247 h 5522247"/>
              <a:gd name="connsiteX43" fmla="*/ 1178077 w 9817311"/>
              <a:gd name="connsiteY43" fmla="*/ 5522247 h 5522247"/>
              <a:gd name="connsiteX44" fmla="*/ 698762 w 9817311"/>
              <a:gd name="connsiteY44" fmla="*/ 5522247 h 5522247"/>
              <a:gd name="connsiteX45" fmla="*/ 0 w 9817311"/>
              <a:gd name="connsiteY45" fmla="*/ 5522247 h 5522247"/>
              <a:gd name="connsiteX46" fmla="*/ 0 w 9817311"/>
              <a:gd name="connsiteY46" fmla="*/ 5025245 h 5522247"/>
              <a:gd name="connsiteX47" fmla="*/ 0 w 9817311"/>
              <a:gd name="connsiteY47" fmla="*/ 4528243 h 5522247"/>
              <a:gd name="connsiteX48" fmla="*/ 0 w 9817311"/>
              <a:gd name="connsiteY48" fmla="*/ 3976018 h 5522247"/>
              <a:gd name="connsiteX49" fmla="*/ 0 w 9817311"/>
              <a:gd name="connsiteY49" fmla="*/ 3423793 h 5522247"/>
              <a:gd name="connsiteX50" fmla="*/ 0 w 9817311"/>
              <a:gd name="connsiteY50" fmla="*/ 2926791 h 5522247"/>
              <a:gd name="connsiteX51" fmla="*/ 0 w 9817311"/>
              <a:gd name="connsiteY51" fmla="*/ 2319344 h 5522247"/>
              <a:gd name="connsiteX52" fmla="*/ 0 w 9817311"/>
              <a:gd name="connsiteY52" fmla="*/ 1932786 h 5522247"/>
              <a:gd name="connsiteX53" fmla="*/ 0 w 9817311"/>
              <a:gd name="connsiteY53" fmla="*/ 1270117 h 5522247"/>
              <a:gd name="connsiteX54" fmla="*/ 0 w 9817311"/>
              <a:gd name="connsiteY54" fmla="*/ 662670 h 5522247"/>
              <a:gd name="connsiteX55" fmla="*/ 0 w 9817311"/>
              <a:gd name="connsiteY55" fmla="*/ 0 h 5522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817311" h="5522247" fill="none" extrusionOk="0">
                <a:moveTo>
                  <a:pt x="0" y="0"/>
                </a:moveTo>
                <a:cubicBezTo>
                  <a:pt x="154992" y="-33815"/>
                  <a:pt x="368362" y="11236"/>
                  <a:pt x="577489" y="0"/>
                </a:cubicBezTo>
                <a:cubicBezTo>
                  <a:pt x="786616" y="-11236"/>
                  <a:pt x="1185187" y="86788"/>
                  <a:pt x="1351324" y="0"/>
                </a:cubicBezTo>
                <a:cubicBezTo>
                  <a:pt x="1517462" y="-86788"/>
                  <a:pt x="1498922" y="3240"/>
                  <a:pt x="1634294" y="0"/>
                </a:cubicBezTo>
                <a:cubicBezTo>
                  <a:pt x="1769666" y="-3240"/>
                  <a:pt x="2028897" y="17412"/>
                  <a:pt x="2211782" y="0"/>
                </a:cubicBezTo>
                <a:cubicBezTo>
                  <a:pt x="2394667" y="-17412"/>
                  <a:pt x="2689691" y="58847"/>
                  <a:pt x="2985618" y="0"/>
                </a:cubicBezTo>
                <a:cubicBezTo>
                  <a:pt x="3281545" y="-58847"/>
                  <a:pt x="3396058" y="55869"/>
                  <a:pt x="3759453" y="0"/>
                </a:cubicBezTo>
                <a:cubicBezTo>
                  <a:pt x="4122848" y="-55869"/>
                  <a:pt x="4178633" y="18647"/>
                  <a:pt x="4336942" y="0"/>
                </a:cubicBezTo>
                <a:cubicBezTo>
                  <a:pt x="4495251" y="-18647"/>
                  <a:pt x="4672050" y="9000"/>
                  <a:pt x="4914430" y="0"/>
                </a:cubicBezTo>
                <a:cubicBezTo>
                  <a:pt x="5156810" y="-9000"/>
                  <a:pt x="5344735" y="16389"/>
                  <a:pt x="5590092" y="0"/>
                </a:cubicBezTo>
                <a:cubicBezTo>
                  <a:pt x="5835449" y="-16389"/>
                  <a:pt x="6037571" y="48143"/>
                  <a:pt x="6167581" y="0"/>
                </a:cubicBezTo>
                <a:cubicBezTo>
                  <a:pt x="6297591" y="-48143"/>
                  <a:pt x="6564803" y="21838"/>
                  <a:pt x="6843243" y="0"/>
                </a:cubicBezTo>
                <a:cubicBezTo>
                  <a:pt x="7121683" y="-21838"/>
                  <a:pt x="7434973" y="3288"/>
                  <a:pt x="7617078" y="0"/>
                </a:cubicBezTo>
                <a:cubicBezTo>
                  <a:pt x="7799184" y="-3288"/>
                  <a:pt x="7834714" y="23174"/>
                  <a:pt x="7900048" y="0"/>
                </a:cubicBezTo>
                <a:cubicBezTo>
                  <a:pt x="7965382" y="-23174"/>
                  <a:pt x="8141388" y="34073"/>
                  <a:pt x="8379364" y="0"/>
                </a:cubicBezTo>
                <a:cubicBezTo>
                  <a:pt x="8617340" y="-34073"/>
                  <a:pt x="8587588" y="10353"/>
                  <a:pt x="8760506" y="0"/>
                </a:cubicBezTo>
                <a:cubicBezTo>
                  <a:pt x="8933424" y="-10353"/>
                  <a:pt x="9429504" y="82339"/>
                  <a:pt x="9817311" y="0"/>
                </a:cubicBezTo>
                <a:cubicBezTo>
                  <a:pt x="9834234" y="144422"/>
                  <a:pt x="9815744" y="200716"/>
                  <a:pt x="9817311" y="386557"/>
                </a:cubicBezTo>
                <a:cubicBezTo>
                  <a:pt x="9818878" y="572398"/>
                  <a:pt x="9798836" y="637495"/>
                  <a:pt x="9817311" y="828337"/>
                </a:cubicBezTo>
                <a:cubicBezTo>
                  <a:pt x="9835786" y="1019179"/>
                  <a:pt x="9790072" y="1155668"/>
                  <a:pt x="9817311" y="1270117"/>
                </a:cubicBezTo>
                <a:cubicBezTo>
                  <a:pt x="9844550" y="1384566"/>
                  <a:pt x="9758252" y="1596636"/>
                  <a:pt x="9817311" y="1877564"/>
                </a:cubicBezTo>
                <a:cubicBezTo>
                  <a:pt x="9876370" y="2158492"/>
                  <a:pt x="9753930" y="2253380"/>
                  <a:pt x="9817311" y="2429789"/>
                </a:cubicBezTo>
                <a:cubicBezTo>
                  <a:pt x="9880692" y="2606198"/>
                  <a:pt x="9757775" y="2786141"/>
                  <a:pt x="9817311" y="2926791"/>
                </a:cubicBezTo>
                <a:cubicBezTo>
                  <a:pt x="9876847" y="3067441"/>
                  <a:pt x="9779438" y="3225740"/>
                  <a:pt x="9817311" y="3479016"/>
                </a:cubicBezTo>
                <a:cubicBezTo>
                  <a:pt x="9855184" y="3732292"/>
                  <a:pt x="9810258" y="3860262"/>
                  <a:pt x="9817311" y="4031240"/>
                </a:cubicBezTo>
                <a:cubicBezTo>
                  <a:pt x="9824364" y="4202218"/>
                  <a:pt x="9776662" y="4381517"/>
                  <a:pt x="9817311" y="4583465"/>
                </a:cubicBezTo>
                <a:cubicBezTo>
                  <a:pt x="9857960" y="4785414"/>
                  <a:pt x="9809289" y="5236018"/>
                  <a:pt x="9817311" y="5522247"/>
                </a:cubicBezTo>
                <a:cubicBezTo>
                  <a:pt x="9740298" y="5533716"/>
                  <a:pt x="9592662" y="5501293"/>
                  <a:pt x="9534341" y="5522247"/>
                </a:cubicBezTo>
                <a:cubicBezTo>
                  <a:pt x="9476020" y="5543201"/>
                  <a:pt x="8960009" y="5454432"/>
                  <a:pt x="8760506" y="5522247"/>
                </a:cubicBezTo>
                <a:cubicBezTo>
                  <a:pt x="8561003" y="5590062"/>
                  <a:pt x="8479049" y="5472181"/>
                  <a:pt x="8281191" y="5522247"/>
                </a:cubicBezTo>
                <a:cubicBezTo>
                  <a:pt x="8083334" y="5572313"/>
                  <a:pt x="8131497" y="5491584"/>
                  <a:pt x="7998221" y="5522247"/>
                </a:cubicBezTo>
                <a:cubicBezTo>
                  <a:pt x="7864945" y="5552910"/>
                  <a:pt x="7606241" y="5505016"/>
                  <a:pt x="7322559" y="5522247"/>
                </a:cubicBezTo>
                <a:cubicBezTo>
                  <a:pt x="7038877" y="5539478"/>
                  <a:pt x="7108337" y="5492993"/>
                  <a:pt x="6941416" y="5522247"/>
                </a:cubicBezTo>
                <a:cubicBezTo>
                  <a:pt x="6774495" y="5551501"/>
                  <a:pt x="6632982" y="5474176"/>
                  <a:pt x="6363927" y="5522247"/>
                </a:cubicBezTo>
                <a:cubicBezTo>
                  <a:pt x="6094872" y="5570318"/>
                  <a:pt x="5806273" y="5480557"/>
                  <a:pt x="5590092" y="5522247"/>
                </a:cubicBezTo>
                <a:cubicBezTo>
                  <a:pt x="5373911" y="5563937"/>
                  <a:pt x="5386773" y="5506986"/>
                  <a:pt x="5307123" y="5522247"/>
                </a:cubicBezTo>
                <a:cubicBezTo>
                  <a:pt x="5227473" y="5537508"/>
                  <a:pt x="5004777" y="5509595"/>
                  <a:pt x="4729634" y="5522247"/>
                </a:cubicBezTo>
                <a:cubicBezTo>
                  <a:pt x="4454491" y="5534899"/>
                  <a:pt x="4505600" y="5504821"/>
                  <a:pt x="4348491" y="5522247"/>
                </a:cubicBezTo>
                <a:cubicBezTo>
                  <a:pt x="4191382" y="5539673"/>
                  <a:pt x="3781845" y="5459061"/>
                  <a:pt x="3574656" y="5522247"/>
                </a:cubicBezTo>
                <a:cubicBezTo>
                  <a:pt x="3367468" y="5585433"/>
                  <a:pt x="3214354" y="5520999"/>
                  <a:pt x="2997167" y="5522247"/>
                </a:cubicBezTo>
                <a:cubicBezTo>
                  <a:pt x="2779980" y="5523495"/>
                  <a:pt x="2682530" y="5489794"/>
                  <a:pt x="2419678" y="5522247"/>
                </a:cubicBezTo>
                <a:cubicBezTo>
                  <a:pt x="2156826" y="5554700"/>
                  <a:pt x="2224283" y="5490257"/>
                  <a:pt x="2038536" y="5522247"/>
                </a:cubicBezTo>
                <a:cubicBezTo>
                  <a:pt x="1852789" y="5554237"/>
                  <a:pt x="1806761" y="5518917"/>
                  <a:pt x="1657393" y="5522247"/>
                </a:cubicBezTo>
                <a:cubicBezTo>
                  <a:pt x="1508025" y="5525577"/>
                  <a:pt x="1392972" y="5504531"/>
                  <a:pt x="1178077" y="5522247"/>
                </a:cubicBezTo>
                <a:cubicBezTo>
                  <a:pt x="963182" y="5539963"/>
                  <a:pt x="850615" y="5486128"/>
                  <a:pt x="698762" y="5522247"/>
                </a:cubicBezTo>
                <a:cubicBezTo>
                  <a:pt x="546910" y="5558366"/>
                  <a:pt x="324643" y="5463567"/>
                  <a:pt x="0" y="5522247"/>
                </a:cubicBezTo>
                <a:cubicBezTo>
                  <a:pt x="-17631" y="5418550"/>
                  <a:pt x="49890" y="5230091"/>
                  <a:pt x="0" y="5025245"/>
                </a:cubicBezTo>
                <a:cubicBezTo>
                  <a:pt x="-49890" y="4820399"/>
                  <a:pt x="24167" y="4713077"/>
                  <a:pt x="0" y="4528243"/>
                </a:cubicBezTo>
                <a:cubicBezTo>
                  <a:pt x="-24167" y="4343409"/>
                  <a:pt x="38948" y="4181410"/>
                  <a:pt x="0" y="3976018"/>
                </a:cubicBezTo>
                <a:cubicBezTo>
                  <a:pt x="-38948" y="3770626"/>
                  <a:pt x="27344" y="3649530"/>
                  <a:pt x="0" y="3423793"/>
                </a:cubicBezTo>
                <a:cubicBezTo>
                  <a:pt x="-27344" y="3198056"/>
                  <a:pt x="12254" y="3113432"/>
                  <a:pt x="0" y="2926791"/>
                </a:cubicBezTo>
                <a:cubicBezTo>
                  <a:pt x="-12254" y="2740150"/>
                  <a:pt x="61798" y="2451986"/>
                  <a:pt x="0" y="2319344"/>
                </a:cubicBezTo>
                <a:cubicBezTo>
                  <a:pt x="-61798" y="2186702"/>
                  <a:pt x="26154" y="2034355"/>
                  <a:pt x="0" y="1932786"/>
                </a:cubicBezTo>
                <a:cubicBezTo>
                  <a:pt x="-26154" y="1831217"/>
                  <a:pt x="3854" y="1411713"/>
                  <a:pt x="0" y="1270117"/>
                </a:cubicBezTo>
                <a:cubicBezTo>
                  <a:pt x="-3854" y="1128521"/>
                  <a:pt x="43248" y="835501"/>
                  <a:pt x="0" y="662670"/>
                </a:cubicBezTo>
                <a:cubicBezTo>
                  <a:pt x="-43248" y="489839"/>
                  <a:pt x="743" y="216913"/>
                  <a:pt x="0" y="0"/>
                </a:cubicBezTo>
                <a:close/>
              </a:path>
              <a:path w="9817311" h="5522247" stroke="0" extrusionOk="0">
                <a:moveTo>
                  <a:pt x="0" y="0"/>
                </a:moveTo>
                <a:cubicBezTo>
                  <a:pt x="212436" y="-38093"/>
                  <a:pt x="248980" y="18683"/>
                  <a:pt x="479316" y="0"/>
                </a:cubicBezTo>
                <a:cubicBezTo>
                  <a:pt x="709652" y="-18683"/>
                  <a:pt x="815220" y="26886"/>
                  <a:pt x="958632" y="0"/>
                </a:cubicBezTo>
                <a:cubicBezTo>
                  <a:pt x="1102044" y="-26886"/>
                  <a:pt x="1163791" y="9705"/>
                  <a:pt x="1241601" y="0"/>
                </a:cubicBezTo>
                <a:cubicBezTo>
                  <a:pt x="1319411" y="-9705"/>
                  <a:pt x="1462735" y="12358"/>
                  <a:pt x="1524571" y="0"/>
                </a:cubicBezTo>
                <a:cubicBezTo>
                  <a:pt x="1586407" y="-12358"/>
                  <a:pt x="1953495" y="6708"/>
                  <a:pt x="2102060" y="0"/>
                </a:cubicBezTo>
                <a:cubicBezTo>
                  <a:pt x="2250625" y="-6708"/>
                  <a:pt x="2463917" y="33714"/>
                  <a:pt x="2581375" y="0"/>
                </a:cubicBezTo>
                <a:cubicBezTo>
                  <a:pt x="2698833" y="-33714"/>
                  <a:pt x="2810315" y="8456"/>
                  <a:pt x="2962518" y="0"/>
                </a:cubicBezTo>
                <a:cubicBezTo>
                  <a:pt x="3114721" y="-8456"/>
                  <a:pt x="3132833" y="608"/>
                  <a:pt x="3245488" y="0"/>
                </a:cubicBezTo>
                <a:cubicBezTo>
                  <a:pt x="3358143" y="-608"/>
                  <a:pt x="3784401" y="2823"/>
                  <a:pt x="3921150" y="0"/>
                </a:cubicBezTo>
                <a:cubicBezTo>
                  <a:pt x="4057899" y="-2823"/>
                  <a:pt x="4112648" y="15706"/>
                  <a:pt x="4204119" y="0"/>
                </a:cubicBezTo>
                <a:cubicBezTo>
                  <a:pt x="4295590" y="-15706"/>
                  <a:pt x="4551818" y="2448"/>
                  <a:pt x="4781608" y="0"/>
                </a:cubicBezTo>
                <a:cubicBezTo>
                  <a:pt x="5011398" y="-2448"/>
                  <a:pt x="5235154" y="28263"/>
                  <a:pt x="5457270" y="0"/>
                </a:cubicBezTo>
                <a:cubicBezTo>
                  <a:pt x="5679386" y="-28263"/>
                  <a:pt x="5878393" y="66077"/>
                  <a:pt x="6034759" y="0"/>
                </a:cubicBezTo>
                <a:cubicBezTo>
                  <a:pt x="6191125" y="-66077"/>
                  <a:pt x="6550480" y="78916"/>
                  <a:pt x="6710421" y="0"/>
                </a:cubicBezTo>
                <a:cubicBezTo>
                  <a:pt x="6870362" y="-78916"/>
                  <a:pt x="7195906" y="89377"/>
                  <a:pt x="7484256" y="0"/>
                </a:cubicBezTo>
                <a:cubicBezTo>
                  <a:pt x="7772607" y="-89377"/>
                  <a:pt x="7948279" y="67036"/>
                  <a:pt x="8159918" y="0"/>
                </a:cubicBezTo>
                <a:cubicBezTo>
                  <a:pt x="8371557" y="-67036"/>
                  <a:pt x="8694860" y="55669"/>
                  <a:pt x="8835580" y="0"/>
                </a:cubicBezTo>
                <a:cubicBezTo>
                  <a:pt x="8976300" y="-55669"/>
                  <a:pt x="9165455" y="466"/>
                  <a:pt x="9314896" y="0"/>
                </a:cubicBezTo>
                <a:cubicBezTo>
                  <a:pt x="9464337" y="-466"/>
                  <a:pt x="9648767" y="29556"/>
                  <a:pt x="9817311" y="0"/>
                </a:cubicBezTo>
                <a:cubicBezTo>
                  <a:pt x="9866424" y="264516"/>
                  <a:pt x="9775512" y="355746"/>
                  <a:pt x="9817311" y="552225"/>
                </a:cubicBezTo>
                <a:cubicBezTo>
                  <a:pt x="9859110" y="748704"/>
                  <a:pt x="9748105" y="981308"/>
                  <a:pt x="9817311" y="1214894"/>
                </a:cubicBezTo>
                <a:cubicBezTo>
                  <a:pt x="9886517" y="1448480"/>
                  <a:pt x="9769433" y="1496093"/>
                  <a:pt x="9817311" y="1711897"/>
                </a:cubicBezTo>
                <a:cubicBezTo>
                  <a:pt x="9865189" y="1927701"/>
                  <a:pt x="9762274" y="2160442"/>
                  <a:pt x="9817311" y="2374566"/>
                </a:cubicBezTo>
                <a:cubicBezTo>
                  <a:pt x="9872348" y="2588690"/>
                  <a:pt x="9803482" y="2685818"/>
                  <a:pt x="9817311" y="2816346"/>
                </a:cubicBezTo>
                <a:cubicBezTo>
                  <a:pt x="9831140" y="2946874"/>
                  <a:pt x="9758385" y="3241307"/>
                  <a:pt x="9817311" y="3479016"/>
                </a:cubicBezTo>
                <a:cubicBezTo>
                  <a:pt x="9876237" y="3716725"/>
                  <a:pt x="9776469" y="3744211"/>
                  <a:pt x="9817311" y="3865573"/>
                </a:cubicBezTo>
                <a:cubicBezTo>
                  <a:pt x="9858153" y="3986935"/>
                  <a:pt x="9807037" y="4174794"/>
                  <a:pt x="9817311" y="4417798"/>
                </a:cubicBezTo>
                <a:cubicBezTo>
                  <a:pt x="9827585" y="4660803"/>
                  <a:pt x="9772773" y="4800958"/>
                  <a:pt x="9817311" y="4970022"/>
                </a:cubicBezTo>
                <a:cubicBezTo>
                  <a:pt x="9861849" y="5139086"/>
                  <a:pt x="9778947" y="5352230"/>
                  <a:pt x="9817311" y="5522247"/>
                </a:cubicBezTo>
                <a:cubicBezTo>
                  <a:pt x="9652793" y="5539716"/>
                  <a:pt x="9310626" y="5517453"/>
                  <a:pt x="9141649" y="5522247"/>
                </a:cubicBezTo>
                <a:cubicBezTo>
                  <a:pt x="8972672" y="5527041"/>
                  <a:pt x="8730884" y="5445557"/>
                  <a:pt x="8465987" y="5522247"/>
                </a:cubicBezTo>
                <a:cubicBezTo>
                  <a:pt x="8201090" y="5598937"/>
                  <a:pt x="7920349" y="5455311"/>
                  <a:pt x="7692152" y="5522247"/>
                </a:cubicBezTo>
                <a:cubicBezTo>
                  <a:pt x="7463955" y="5589183"/>
                  <a:pt x="7452619" y="5495023"/>
                  <a:pt x="7311009" y="5522247"/>
                </a:cubicBezTo>
                <a:cubicBezTo>
                  <a:pt x="7169399" y="5549471"/>
                  <a:pt x="7066383" y="5513477"/>
                  <a:pt x="6831693" y="5522247"/>
                </a:cubicBezTo>
                <a:cubicBezTo>
                  <a:pt x="6597003" y="5531017"/>
                  <a:pt x="6511950" y="5500019"/>
                  <a:pt x="6352378" y="5522247"/>
                </a:cubicBezTo>
                <a:cubicBezTo>
                  <a:pt x="6192807" y="5544475"/>
                  <a:pt x="6208684" y="5495889"/>
                  <a:pt x="6069408" y="5522247"/>
                </a:cubicBezTo>
                <a:cubicBezTo>
                  <a:pt x="5930132" y="5548605"/>
                  <a:pt x="5500614" y="5454693"/>
                  <a:pt x="5295573" y="5522247"/>
                </a:cubicBezTo>
                <a:cubicBezTo>
                  <a:pt x="5090532" y="5589801"/>
                  <a:pt x="4965678" y="5477062"/>
                  <a:pt x="4718084" y="5522247"/>
                </a:cubicBezTo>
                <a:cubicBezTo>
                  <a:pt x="4470490" y="5567432"/>
                  <a:pt x="4316190" y="5465671"/>
                  <a:pt x="3944249" y="5522247"/>
                </a:cubicBezTo>
                <a:cubicBezTo>
                  <a:pt x="3572308" y="5578823"/>
                  <a:pt x="3457556" y="5442638"/>
                  <a:pt x="3268587" y="5522247"/>
                </a:cubicBezTo>
                <a:cubicBezTo>
                  <a:pt x="3079618" y="5601856"/>
                  <a:pt x="2844323" y="5521149"/>
                  <a:pt x="2691098" y="5522247"/>
                </a:cubicBezTo>
                <a:cubicBezTo>
                  <a:pt x="2537873" y="5523345"/>
                  <a:pt x="2192475" y="5510496"/>
                  <a:pt x="2015436" y="5522247"/>
                </a:cubicBezTo>
                <a:cubicBezTo>
                  <a:pt x="1838397" y="5533998"/>
                  <a:pt x="1743209" y="5497824"/>
                  <a:pt x="1634294" y="5522247"/>
                </a:cubicBezTo>
                <a:cubicBezTo>
                  <a:pt x="1525379" y="5546670"/>
                  <a:pt x="1228992" y="5472185"/>
                  <a:pt x="860458" y="5522247"/>
                </a:cubicBezTo>
                <a:cubicBezTo>
                  <a:pt x="491924" y="5572309"/>
                  <a:pt x="366332" y="5519614"/>
                  <a:pt x="0" y="5522247"/>
                </a:cubicBezTo>
                <a:cubicBezTo>
                  <a:pt x="-77488" y="5242874"/>
                  <a:pt x="18282" y="5064135"/>
                  <a:pt x="0" y="4859577"/>
                </a:cubicBezTo>
                <a:cubicBezTo>
                  <a:pt x="-18282" y="4655019"/>
                  <a:pt x="20797" y="4638252"/>
                  <a:pt x="0" y="4473020"/>
                </a:cubicBezTo>
                <a:cubicBezTo>
                  <a:pt x="-20797" y="4307788"/>
                  <a:pt x="38073" y="4169099"/>
                  <a:pt x="0" y="3865573"/>
                </a:cubicBezTo>
                <a:cubicBezTo>
                  <a:pt x="-38073" y="3562047"/>
                  <a:pt x="50447" y="3472287"/>
                  <a:pt x="0" y="3202903"/>
                </a:cubicBezTo>
                <a:cubicBezTo>
                  <a:pt x="-50447" y="2933519"/>
                  <a:pt x="36184" y="2916703"/>
                  <a:pt x="0" y="2761124"/>
                </a:cubicBezTo>
                <a:cubicBezTo>
                  <a:pt x="-36184" y="2605545"/>
                  <a:pt x="40183" y="2381635"/>
                  <a:pt x="0" y="2153676"/>
                </a:cubicBezTo>
                <a:cubicBezTo>
                  <a:pt x="-40183" y="1925717"/>
                  <a:pt x="11922" y="1787083"/>
                  <a:pt x="0" y="1656674"/>
                </a:cubicBezTo>
                <a:cubicBezTo>
                  <a:pt x="-11922" y="1526265"/>
                  <a:pt x="30231" y="1337042"/>
                  <a:pt x="0" y="1104449"/>
                </a:cubicBezTo>
                <a:cubicBezTo>
                  <a:pt x="-30231" y="871857"/>
                  <a:pt x="33048" y="858974"/>
                  <a:pt x="0" y="717892"/>
                </a:cubicBezTo>
                <a:cubicBezTo>
                  <a:pt x="-33048" y="576810"/>
                  <a:pt x="59393" y="263224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chemeClr val="accent2">
                <a:lumMod val="75000"/>
              </a:scheme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422487680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51935DB0-36D0-5C2E-7342-262D35382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997023" y="1983966"/>
            <a:ext cx="6861971" cy="288610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42000">
                <a:schemeClr val="accent5">
                  <a:lumMod val="60000"/>
                  <a:lumOff val="40000"/>
                  <a:alpha val="0"/>
                </a:schemeClr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3D31893-BB06-4F90-7CCA-0A7A2694F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733719" y="2386659"/>
            <a:ext cx="6858001" cy="2089350"/>
          </a:xfrm>
          <a:prstGeom prst="rect">
            <a:avLst/>
          </a:prstGeom>
          <a:gradFill flip="none" rotWithShape="1">
            <a:gsLst>
              <a:gs pos="10000">
                <a:schemeClr val="accent5"/>
              </a:gs>
              <a:gs pos="64000">
                <a:schemeClr val="accent2">
                  <a:alpha val="0"/>
                </a:schemeClr>
              </a:gs>
            </a:gsLst>
            <a:lin ang="16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F8ABF93-7FE7-6D3B-6AD7-C3921745C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177885" y="2763688"/>
            <a:ext cx="4029510" cy="4096646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4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3C4FB21-0C2C-3F62-3EC5-DD378DBD3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4421" y="-3983511"/>
            <a:ext cx="3140765" cy="1110779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accent5">
                  <a:lumMod val="60000"/>
                  <a:lumOff val="40000"/>
                  <a:alpha val="0"/>
                </a:scheme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9C6C97-FDDE-75ED-58C9-BD125447A6BE}"/>
              </a:ext>
            </a:extLst>
          </p:cNvPr>
          <p:cNvSpPr txBox="1"/>
          <p:nvPr/>
        </p:nvSpPr>
        <p:spPr>
          <a:xfrm>
            <a:off x="1768643" y="1107469"/>
            <a:ext cx="479769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effectLst>
                <a:glow rad="127000">
                  <a:srgbClr val="FFC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DD75E5-0FFD-F3C8-E9A1-88812A01C0BE}"/>
              </a:ext>
            </a:extLst>
          </p:cNvPr>
          <p:cNvSpPr txBox="1"/>
          <p:nvPr/>
        </p:nvSpPr>
        <p:spPr>
          <a:xfrm>
            <a:off x="5831536" y="4749718"/>
            <a:ext cx="4692698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6071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Picture 138">
            <a:extLst>
              <a:ext uri="{FF2B5EF4-FFF2-40B4-BE49-F238E27FC236}">
                <a16:creationId xmlns:a16="http://schemas.microsoft.com/office/drawing/2014/main" id="{98DD323B-075B-4E89-8C85-51215AB354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3" y="551397"/>
            <a:ext cx="4801449" cy="5755206"/>
          </a:xfrm>
          <a:custGeom>
            <a:avLst/>
            <a:gdLst>
              <a:gd name="connsiteX0" fmla="*/ 0 w 4801449"/>
              <a:gd name="connsiteY0" fmla="*/ 0 h 5755206"/>
              <a:gd name="connsiteX1" fmla="*/ 4801449 w 4801449"/>
              <a:gd name="connsiteY1" fmla="*/ 0 h 5755206"/>
              <a:gd name="connsiteX2" fmla="*/ 4801449 w 4801449"/>
              <a:gd name="connsiteY2" fmla="*/ 5755206 h 5755206"/>
              <a:gd name="connsiteX3" fmla="*/ 0 w 4801449"/>
              <a:gd name="connsiteY3" fmla="*/ 5755206 h 5755206"/>
              <a:gd name="connsiteX4" fmla="*/ 0 w 4801449"/>
              <a:gd name="connsiteY4" fmla="*/ 0 h 5755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1449" h="5755206" fill="none" extrusionOk="0">
                <a:moveTo>
                  <a:pt x="0" y="0"/>
                </a:moveTo>
                <a:cubicBezTo>
                  <a:pt x="508355" y="70690"/>
                  <a:pt x="2570968" y="-156142"/>
                  <a:pt x="4801449" y="0"/>
                </a:cubicBezTo>
                <a:cubicBezTo>
                  <a:pt x="4967245" y="1544645"/>
                  <a:pt x="4714560" y="3087638"/>
                  <a:pt x="4801449" y="5755206"/>
                </a:cubicBezTo>
                <a:cubicBezTo>
                  <a:pt x="3905923" y="5809764"/>
                  <a:pt x="638053" y="5842050"/>
                  <a:pt x="0" y="5755206"/>
                </a:cubicBezTo>
                <a:cubicBezTo>
                  <a:pt x="-9251" y="3269988"/>
                  <a:pt x="-87622" y="1871893"/>
                  <a:pt x="0" y="0"/>
                </a:cubicBezTo>
                <a:close/>
              </a:path>
              <a:path w="4801449" h="5755206" stroke="0" extrusionOk="0">
                <a:moveTo>
                  <a:pt x="0" y="0"/>
                </a:moveTo>
                <a:cubicBezTo>
                  <a:pt x="1596487" y="21842"/>
                  <a:pt x="3982182" y="-82822"/>
                  <a:pt x="4801449" y="0"/>
                </a:cubicBezTo>
                <a:cubicBezTo>
                  <a:pt x="4798036" y="1736130"/>
                  <a:pt x="4665952" y="3982770"/>
                  <a:pt x="4801449" y="5755206"/>
                </a:cubicBezTo>
                <a:cubicBezTo>
                  <a:pt x="2851909" y="5799290"/>
                  <a:pt x="2023247" y="5657238"/>
                  <a:pt x="0" y="5755206"/>
                </a:cubicBezTo>
                <a:cubicBezTo>
                  <a:pt x="151248" y="4868230"/>
                  <a:pt x="39830" y="1969874"/>
                  <a:pt x="0" y="0"/>
                </a:cubicBezTo>
                <a:close/>
              </a:path>
            </a:pathLst>
          </a:custGeom>
          <a:ln w="76200">
            <a:solidFill>
              <a:srgbClr val="FFFF00"/>
            </a:solidFill>
            <a:prstDash val="lgDashDot"/>
            <a:extLst>
              <a:ext uri="{C807C97D-BFC1-408E-A445-0C87EB9F89A2}">
                <ask:lineSketchStyleProps xmlns:ask="http://schemas.microsoft.com/office/drawing/2018/sketchyshapes" sd="315219085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C9FCA3-31A8-4AFE-52A1-544A339274BA}"/>
              </a:ext>
            </a:extLst>
          </p:cNvPr>
          <p:cNvSpPr txBox="1"/>
          <p:nvPr/>
        </p:nvSpPr>
        <p:spPr>
          <a:xfrm>
            <a:off x="1346980" y="5261546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E11F7E-3D7D-1E92-CA34-60F0C1EE5AD4}"/>
              </a:ext>
            </a:extLst>
          </p:cNvPr>
          <p:cNvSpPr txBox="1"/>
          <p:nvPr/>
        </p:nvSpPr>
        <p:spPr>
          <a:xfrm>
            <a:off x="849139" y="827013"/>
            <a:ext cx="3739793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6243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Rectangle 16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7" name="Picture 126" descr="A colorful swirly swirl&#10;&#10;Description automatically generated">
            <a:extLst>
              <a:ext uri="{FF2B5EF4-FFF2-40B4-BE49-F238E27FC236}">
                <a16:creationId xmlns:a16="http://schemas.microsoft.com/office/drawing/2014/main" id="{78D6B78A-31D3-3E7A-360A-FA45FA14F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307775" y="261437"/>
            <a:ext cx="11576450" cy="6335126"/>
          </a:xfrm>
          <a:custGeom>
            <a:avLst/>
            <a:gdLst>
              <a:gd name="connsiteX0" fmla="*/ 0 w 11576450"/>
              <a:gd name="connsiteY0" fmla="*/ 0 h 6335126"/>
              <a:gd name="connsiteX1" fmla="*/ 11576450 w 11576450"/>
              <a:gd name="connsiteY1" fmla="*/ 0 h 6335126"/>
              <a:gd name="connsiteX2" fmla="*/ 11576450 w 11576450"/>
              <a:gd name="connsiteY2" fmla="*/ 6335126 h 6335126"/>
              <a:gd name="connsiteX3" fmla="*/ 0 w 11576450"/>
              <a:gd name="connsiteY3" fmla="*/ 6335126 h 6335126"/>
              <a:gd name="connsiteX4" fmla="*/ 0 w 11576450"/>
              <a:gd name="connsiteY4" fmla="*/ 0 h 6335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6450" h="6335126" fill="none" extrusionOk="0">
                <a:moveTo>
                  <a:pt x="0" y="0"/>
                </a:moveTo>
                <a:cubicBezTo>
                  <a:pt x="2120491" y="-17929"/>
                  <a:pt x="8953799" y="-101912"/>
                  <a:pt x="11576450" y="0"/>
                </a:cubicBezTo>
                <a:cubicBezTo>
                  <a:pt x="11594562" y="3030897"/>
                  <a:pt x="11547695" y="3664033"/>
                  <a:pt x="11576450" y="6335126"/>
                </a:cubicBezTo>
                <a:cubicBezTo>
                  <a:pt x="7858646" y="6235841"/>
                  <a:pt x="3925115" y="6414763"/>
                  <a:pt x="0" y="6335126"/>
                </a:cubicBezTo>
                <a:cubicBezTo>
                  <a:pt x="160465" y="3632389"/>
                  <a:pt x="21975" y="2448103"/>
                  <a:pt x="0" y="0"/>
                </a:cubicBezTo>
                <a:close/>
              </a:path>
              <a:path w="11576450" h="6335126" stroke="0" extrusionOk="0">
                <a:moveTo>
                  <a:pt x="0" y="0"/>
                </a:moveTo>
                <a:cubicBezTo>
                  <a:pt x="1166452" y="-74707"/>
                  <a:pt x="8544896" y="51243"/>
                  <a:pt x="11576450" y="0"/>
                </a:cubicBezTo>
                <a:cubicBezTo>
                  <a:pt x="11499690" y="2210662"/>
                  <a:pt x="11529347" y="4868774"/>
                  <a:pt x="11576450" y="6335126"/>
                </a:cubicBezTo>
                <a:cubicBezTo>
                  <a:pt x="9159299" y="6269865"/>
                  <a:pt x="2447454" y="6368823"/>
                  <a:pt x="0" y="6335126"/>
                </a:cubicBezTo>
                <a:cubicBezTo>
                  <a:pt x="-79683" y="3857369"/>
                  <a:pt x="144347" y="2277506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76200">
            <a:solidFill>
              <a:srgbClr val="FFFF00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259334820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tx2">
                <a:lumMod val="75000"/>
                <a:lumOff val="25000"/>
                <a:alpha val="6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45C6ED-A8BB-185D-71DE-6214A17A18F6}"/>
              </a:ext>
            </a:extLst>
          </p:cNvPr>
          <p:cNvSpPr txBox="1"/>
          <p:nvPr/>
        </p:nvSpPr>
        <p:spPr>
          <a:xfrm>
            <a:off x="683540" y="566131"/>
            <a:ext cx="3643295" cy="769441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3200" dirty="0">
              <a:solidFill>
                <a:schemeClr val="bg1"/>
              </a:solidFill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F04D1B-4E60-A19E-E303-C314965F8E2F}"/>
              </a:ext>
            </a:extLst>
          </p:cNvPr>
          <p:cNvSpPr txBox="1"/>
          <p:nvPr/>
        </p:nvSpPr>
        <p:spPr>
          <a:xfrm>
            <a:off x="7361700" y="5573120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D7D303-647A-69CC-66E9-3DB949E7DE1A}"/>
              </a:ext>
            </a:extLst>
          </p:cNvPr>
          <p:cNvSpPr txBox="1"/>
          <p:nvPr/>
        </p:nvSpPr>
        <p:spPr>
          <a:xfrm>
            <a:off x="943280" y="1699953"/>
            <a:ext cx="10453589" cy="361173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ffectLst>
            <a:glow rad="127000">
              <a:schemeClr val="bg1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274017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8">
            <a:extLst>
              <a:ext uri="{FF2B5EF4-FFF2-40B4-BE49-F238E27FC236}">
                <a16:creationId xmlns:a16="http://schemas.microsoft.com/office/drawing/2014/main" id="{934668B8-D80B-5A22-AF0D-93D13DF23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503"/>
          <a:stretch/>
        </p:blipFill>
        <p:spPr>
          <a:xfrm>
            <a:off x="407325" y="344304"/>
            <a:ext cx="9958646" cy="5757238"/>
          </a:xfrm>
          <a:custGeom>
            <a:avLst/>
            <a:gdLst>
              <a:gd name="connsiteX0" fmla="*/ 0 w 9958646"/>
              <a:gd name="connsiteY0" fmla="*/ 0 h 5757238"/>
              <a:gd name="connsiteX1" fmla="*/ 464737 w 9958646"/>
              <a:gd name="connsiteY1" fmla="*/ 0 h 5757238"/>
              <a:gd name="connsiteX2" fmla="*/ 1228233 w 9958646"/>
              <a:gd name="connsiteY2" fmla="*/ 0 h 5757238"/>
              <a:gd name="connsiteX3" fmla="*/ 1892143 w 9958646"/>
              <a:gd name="connsiteY3" fmla="*/ 0 h 5757238"/>
              <a:gd name="connsiteX4" fmla="*/ 2755225 w 9958646"/>
              <a:gd name="connsiteY4" fmla="*/ 0 h 5757238"/>
              <a:gd name="connsiteX5" fmla="*/ 3319549 w 9958646"/>
              <a:gd name="connsiteY5" fmla="*/ 0 h 5757238"/>
              <a:gd name="connsiteX6" fmla="*/ 4182631 w 9958646"/>
              <a:gd name="connsiteY6" fmla="*/ 0 h 5757238"/>
              <a:gd name="connsiteX7" fmla="*/ 4647368 w 9958646"/>
              <a:gd name="connsiteY7" fmla="*/ 0 h 5757238"/>
              <a:gd name="connsiteX8" fmla="*/ 5211691 w 9958646"/>
              <a:gd name="connsiteY8" fmla="*/ 0 h 5757238"/>
              <a:gd name="connsiteX9" fmla="*/ 5875601 w 9958646"/>
              <a:gd name="connsiteY9" fmla="*/ 0 h 5757238"/>
              <a:gd name="connsiteX10" fmla="*/ 6340338 w 9958646"/>
              <a:gd name="connsiteY10" fmla="*/ 0 h 5757238"/>
              <a:gd name="connsiteX11" fmla="*/ 7004248 w 9958646"/>
              <a:gd name="connsiteY11" fmla="*/ 0 h 5757238"/>
              <a:gd name="connsiteX12" fmla="*/ 7369398 w 9958646"/>
              <a:gd name="connsiteY12" fmla="*/ 0 h 5757238"/>
              <a:gd name="connsiteX13" fmla="*/ 7734548 w 9958646"/>
              <a:gd name="connsiteY13" fmla="*/ 0 h 5757238"/>
              <a:gd name="connsiteX14" fmla="*/ 8398458 w 9958646"/>
              <a:gd name="connsiteY14" fmla="*/ 0 h 5757238"/>
              <a:gd name="connsiteX15" fmla="*/ 8962781 w 9958646"/>
              <a:gd name="connsiteY15" fmla="*/ 0 h 5757238"/>
              <a:gd name="connsiteX16" fmla="*/ 9958646 w 9958646"/>
              <a:gd name="connsiteY16" fmla="*/ 0 h 5757238"/>
              <a:gd name="connsiteX17" fmla="*/ 9958646 w 9958646"/>
              <a:gd name="connsiteY17" fmla="*/ 697265 h 5757238"/>
              <a:gd name="connsiteX18" fmla="*/ 9958646 w 9958646"/>
              <a:gd name="connsiteY18" fmla="*/ 1452103 h 5757238"/>
              <a:gd name="connsiteX19" fmla="*/ 9958646 w 9958646"/>
              <a:gd name="connsiteY19" fmla="*/ 2091796 h 5757238"/>
              <a:gd name="connsiteX20" fmla="*/ 9958646 w 9958646"/>
              <a:gd name="connsiteY20" fmla="*/ 2558772 h 5757238"/>
              <a:gd name="connsiteX21" fmla="*/ 9958646 w 9958646"/>
              <a:gd name="connsiteY21" fmla="*/ 3025748 h 5757238"/>
              <a:gd name="connsiteX22" fmla="*/ 9958646 w 9958646"/>
              <a:gd name="connsiteY22" fmla="*/ 3665442 h 5757238"/>
              <a:gd name="connsiteX23" fmla="*/ 9958646 w 9958646"/>
              <a:gd name="connsiteY23" fmla="*/ 4305135 h 5757238"/>
              <a:gd name="connsiteX24" fmla="*/ 9958646 w 9958646"/>
              <a:gd name="connsiteY24" fmla="*/ 5002400 h 5757238"/>
              <a:gd name="connsiteX25" fmla="*/ 9958646 w 9958646"/>
              <a:gd name="connsiteY25" fmla="*/ 5757238 h 5757238"/>
              <a:gd name="connsiteX26" fmla="*/ 9394323 w 9958646"/>
              <a:gd name="connsiteY26" fmla="*/ 5757238 h 5757238"/>
              <a:gd name="connsiteX27" fmla="*/ 9029172 w 9958646"/>
              <a:gd name="connsiteY27" fmla="*/ 5757238 h 5757238"/>
              <a:gd name="connsiteX28" fmla="*/ 8664022 w 9958646"/>
              <a:gd name="connsiteY28" fmla="*/ 5757238 h 5757238"/>
              <a:gd name="connsiteX29" fmla="*/ 7900526 w 9958646"/>
              <a:gd name="connsiteY29" fmla="*/ 5757238 h 5757238"/>
              <a:gd name="connsiteX30" fmla="*/ 7137030 w 9958646"/>
              <a:gd name="connsiteY30" fmla="*/ 5757238 h 5757238"/>
              <a:gd name="connsiteX31" fmla="*/ 6373533 w 9958646"/>
              <a:gd name="connsiteY31" fmla="*/ 5757238 h 5757238"/>
              <a:gd name="connsiteX32" fmla="*/ 5908797 w 9958646"/>
              <a:gd name="connsiteY32" fmla="*/ 5757238 h 5757238"/>
              <a:gd name="connsiteX33" fmla="*/ 5045714 w 9958646"/>
              <a:gd name="connsiteY33" fmla="*/ 5757238 h 5757238"/>
              <a:gd name="connsiteX34" fmla="*/ 4680564 w 9958646"/>
              <a:gd name="connsiteY34" fmla="*/ 5757238 h 5757238"/>
              <a:gd name="connsiteX35" fmla="*/ 4116240 w 9958646"/>
              <a:gd name="connsiteY35" fmla="*/ 5757238 h 5757238"/>
              <a:gd name="connsiteX36" fmla="*/ 3452331 w 9958646"/>
              <a:gd name="connsiteY36" fmla="*/ 5757238 h 5757238"/>
              <a:gd name="connsiteX37" fmla="*/ 2888007 w 9958646"/>
              <a:gd name="connsiteY37" fmla="*/ 5757238 h 5757238"/>
              <a:gd name="connsiteX38" fmla="*/ 2522857 w 9958646"/>
              <a:gd name="connsiteY38" fmla="*/ 5757238 h 5757238"/>
              <a:gd name="connsiteX39" fmla="*/ 2058120 w 9958646"/>
              <a:gd name="connsiteY39" fmla="*/ 5757238 h 5757238"/>
              <a:gd name="connsiteX40" fmla="*/ 1294624 w 9958646"/>
              <a:gd name="connsiteY40" fmla="*/ 5757238 h 5757238"/>
              <a:gd name="connsiteX41" fmla="*/ 630714 w 9958646"/>
              <a:gd name="connsiteY41" fmla="*/ 5757238 h 5757238"/>
              <a:gd name="connsiteX42" fmla="*/ 0 w 9958646"/>
              <a:gd name="connsiteY42" fmla="*/ 5757238 h 5757238"/>
              <a:gd name="connsiteX43" fmla="*/ 0 w 9958646"/>
              <a:gd name="connsiteY43" fmla="*/ 5002400 h 5757238"/>
              <a:gd name="connsiteX44" fmla="*/ 0 w 9958646"/>
              <a:gd name="connsiteY44" fmla="*/ 4420279 h 5757238"/>
              <a:gd name="connsiteX45" fmla="*/ 0 w 9958646"/>
              <a:gd name="connsiteY45" fmla="*/ 3838159 h 5757238"/>
              <a:gd name="connsiteX46" fmla="*/ 0 w 9958646"/>
              <a:gd name="connsiteY46" fmla="*/ 3313610 h 5757238"/>
              <a:gd name="connsiteX47" fmla="*/ 0 w 9958646"/>
              <a:gd name="connsiteY47" fmla="*/ 2731490 h 5757238"/>
              <a:gd name="connsiteX48" fmla="*/ 0 w 9958646"/>
              <a:gd name="connsiteY48" fmla="*/ 2091796 h 5757238"/>
              <a:gd name="connsiteX49" fmla="*/ 0 w 9958646"/>
              <a:gd name="connsiteY49" fmla="*/ 1452103 h 5757238"/>
              <a:gd name="connsiteX50" fmla="*/ 0 w 9958646"/>
              <a:gd name="connsiteY50" fmla="*/ 697265 h 5757238"/>
              <a:gd name="connsiteX51" fmla="*/ 0 w 9958646"/>
              <a:gd name="connsiteY51" fmla="*/ 0 h 5757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958646" h="5757238" fill="none" extrusionOk="0">
                <a:moveTo>
                  <a:pt x="0" y="0"/>
                </a:moveTo>
                <a:cubicBezTo>
                  <a:pt x="131678" y="8166"/>
                  <a:pt x="260756" y="-13152"/>
                  <a:pt x="464737" y="0"/>
                </a:cubicBezTo>
                <a:cubicBezTo>
                  <a:pt x="668718" y="13152"/>
                  <a:pt x="1052699" y="29541"/>
                  <a:pt x="1228233" y="0"/>
                </a:cubicBezTo>
                <a:cubicBezTo>
                  <a:pt x="1403767" y="-29541"/>
                  <a:pt x="1725188" y="-11820"/>
                  <a:pt x="1892143" y="0"/>
                </a:cubicBezTo>
                <a:cubicBezTo>
                  <a:pt x="2059098" y="11820"/>
                  <a:pt x="2542661" y="5918"/>
                  <a:pt x="2755225" y="0"/>
                </a:cubicBezTo>
                <a:cubicBezTo>
                  <a:pt x="2967789" y="-5918"/>
                  <a:pt x="3205046" y="-11368"/>
                  <a:pt x="3319549" y="0"/>
                </a:cubicBezTo>
                <a:cubicBezTo>
                  <a:pt x="3434052" y="11368"/>
                  <a:pt x="3944670" y="-14914"/>
                  <a:pt x="4182631" y="0"/>
                </a:cubicBezTo>
                <a:cubicBezTo>
                  <a:pt x="4420592" y="14914"/>
                  <a:pt x="4510518" y="18870"/>
                  <a:pt x="4647368" y="0"/>
                </a:cubicBezTo>
                <a:cubicBezTo>
                  <a:pt x="4784218" y="-18870"/>
                  <a:pt x="4950853" y="-2566"/>
                  <a:pt x="5211691" y="0"/>
                </a:cubicBezTo>
                <a:cubicBezTo>
                  <a:pt x="5472529" y="2566"/>
                  <a:pt x="5666832" y="-14551"/>
                  <a:pt x="5875601" y="0"/>
                </a:cubicBezTo>
                <a:cubicBezTo>
                  <a:pt x="6084370" y="14551"/>
                  <a:pt x="6213951" y="4557"/>
                  <a:pt x="6340338" y="0"/>
                </a:cubicBezTo>
                <a:cubicBezTo>
                  <a:pt x="6466725" y="-4557"/>
                  <a:pt x="6756418" y="-11575"/>
                  <a:pt x="7004248" y="0"/>
                </a:cubicBezTo>
                <a:cubicBezTo>
                  <a:pt x="7252078" y="11575"/>
                  <a:pt x="7223832" y="9038"/>
                  <a:pt x="7369398" y="0"/>
                </a:cubicBezTo>
                <a:cubicBezTo>
                  <a:pt x="7514964" y="-9038"/>
                  <a:pt x="7584563" y="4102"/>
                  <a:pt x="7734548" y="0"/>
                </a:cubicBezTo>
                <a:cubicBezTo>
                  <a:pt x="7884533" y="-4102"/>
                  <a:pt x="8144898" y="19688"/>
                  <a:pt x="8398458" y="0"/>
                </a:cubicBezTo>
                <a:cubicBezTo>
                  <a:pt x="8652018" y="-19688"/>
                  <a:pt x="8835965" y="-27541"/>
                  <a:pt x="8962781" y="0"/>
                </a:cubicBezTo>
                <a:cubicBezTo>
                  <a:pt x="9089597" y="27541"/>
                  <a:pt x="9704583" y="-19823"/>
                  <a:pt x="9958646" y="0"/>
                </a:cubicBezTo>
                <a:cubicBezTo>
                  <a:pt x="9984879" y="165450"/>
                  <a:pt x="9940029" y="372924"/>
                  <a:pt x="9958646" y="697265"/>
                </a:cubicBezTo>
                <a:cubicBezTo>
                  <a:pt x="9977263" y="1021606"/>
                  <a:pt x="9991132" y="1185485"/>
                  <a:pt x="9958646" y="1452103"/>
                </a:cubicBezTo>
                <a:cubicBezTo>
                  <a:pt x="9926160" y="1718721"/>
                  <a:pt x="9964625" y="1916417"/>
                  <a:pt x="9958646" y="2091796"/>
                </a:cubicBezTo>
                <a:cubicBezTo>
                  <a:pt x="9952667" y="2267175"/>
                  <a:pt x="9938484" y="2454625"/>
                  <a:pt x="9958646" y="2558772"/>
                </a:cubicBezTo>
                <a:cubicBezTo>
                  <a:pt x="9978808" y="2662919"/>
                  <a:pt x="9975891" y="2920064"/>
                  <a:pt x="9958646" y="3025748"/>
                </a:cubicBezTo>
                <a:cubicBezTo>
                  <a:pt x="9941401" y="3131432"/>
                  <a:pt x="9948215" y="3433533"/>
                  <a:pt x="9958646" y="3665442"/>
                </a:cubicBezTo>
                <a:cubicBezTo>
                  <a:pt x="9969077" y="3897351"/>
                  <a:pt x="9972121" y="4157646"/>
                  <a:pt x="9958646" y="4305135"/>
                </a:cubicBezTo>
                <a:cubicBezTo>
                  <a:pt x="9945171" y="4452624"/>
                  <a:pt x="9957778" y="4676977"/>
                  <a:pt x="9958646" y="5002400"/>
                </a:cubicBezTo>
                <a:cubicBezTo>
                  <a:pt x="9959514" y="5327823"/>
                  <a:pt x="9962032" y="5570041"/>
                  <a:pt x="9958646" y="5757238"/>
                </a:cubicBezTo>
                <a:cubicBezTo>
                  <a:pt x="9794975" y="5752635"/>
                  <a:pt x="9623276" y="5760004"/>
                  <a:pt x="9394323" y="5757238"/>
                </a:cubicBezTo>
                <a:cubicBezTo>
                  <a:pt x="9165370" y="5754472"/>
                  <a:pt x="9158340" y="5771127"/>
                  <a:pt x="9029172" y="5757238"/>
                </a:cubicBezTo>
                <a:cubicBezTo>
                  <a:pt x="8900004" y="5743349"/>
                  <a:pt x="8785909" y="5772130"/>
                  <a:pt x="8664022" y="5757238"/>
                </a:cubicBezTo>
                <a:cubicBezTo>
                  <a:pt x="8542135" y="5742347"/>
                  <a:pt x="8097552" y="5753378"/>
                  <a:pt x="7900526" y="5757238"/>
                </a:cubicBezTo>
                <a:cubicBezTo>
                  <a:pt x="7703500" y="5761098"/>
                  <a:pt x="7335443" y="5774375"/>
                  <a:pt x="7137030" y="5757238"/>
                </a:cubicBezTo>
                <a:cubicBezTo>
                  <a:pt x="6938617" y="5740101"/>
                  <a:pt x="6697630" y="5741571"/>
                  <a:pt x="6373533" y="5757238"/>
                </a:cubicBezTo>
                <a:cubicBezTo>
                  <a:pt x="6049436" y="5772905"/>
                  <a:pt x="6075140" y="5777939"/>
                  <a:pt x="5908797" y="5757238"/>
                </a:cubicBezTo>
                <a:cubicBezTo>
                  <a:pt x="5742454" y="5736537"/>
                  <a:pt x="5363402" y="5766858"/>
                  <a:pt x="5045714" y="5757238"/>
                </a:cubicBezTo>
                <a:cubicBezTo>
                  <a:pt x="4728026" y="5747618"/>
                  <a:pt x="4795190" y="5774904"/>
                  <a:pt x="4680564" y="5757238"/>
                </a:cubicBezTo>
                <a:cubicBezTo>
                  <a:pt x="4565938" y="5739573"/>
                  <a:pt x="4389843" y="5755319"/>
                  <a:pt x="4116240" y="5757238"/>
                </a:cubicBezTo>
                <a:cubicBezTo>
                  <a:pt x="3842637" y="5759157"/>
                  <a:pt x="3713711" y="5753424"/>
                  <a:pt x="3452331" y="5757238"/>
                </a:cubicBezTo>
                <a:cubicBezTo>
                  <a:pt x="3190951" y="5761052"/>
                  <a:pt x="3119400" y="5769574"/>
                  <a:pt x="2888007" y="5757238"/>
                </a:cubicBezTo>
                <a:cubicBezTo>
                  <a:pt x="2656614" y="5744902"/>
                  <a:pt x="2699159" y="5762094"/>
                  <a:pt x="2522857" y="5757238"/>
                </a:cubicBezTo>
                <a:cubicBezTo>
                  <a:pt x="2346555" y="5752383"/>
                  <a:pt x="2188242" y="5736378"/>
                  <a:pt x="2058120" y="5757238"/>
                </a:cubicBezTo>
                <a:cubicBezTo>
                  <a:pt x="1927998" y="5778098"/>
                  <a:pt x="1634997" y="5739838"/>
                  <a:pt x="1294624" y="5757238"/>
                </a:cubicBezTo>
                <a:cubicBezTo>
                  <a:pt x="954251" y="5774638"/>
                  <a:pt x="944200" y="5752689"/>
                  <a:pt x="630714" y="5757238"/>
                </a:cubicBezTo>
                <a:cubicBezTo>
                  <a:pt x="317228" y="5761788"/>
                  <a:pt x="273325" y="5786806"/>
                  <a:pt x="0" y="5757238"/>
                </a:cubicBezTo>
                <a:cubicBezTo>
                  <a:pt x="-14795" y="5527567"/>
                  <a:pt x="-31945" y="5333723"/>
                  <a:pt x="0" y="5002400"/>
                </a:cubicBezTo>
                <a:cubicBezTo>
                  <a:pt x="31945" y="4671077"/>
                  <a:pt x="-7674" y="4673500"/>
                  <a:pt x="0" y="4420279"/>
                </a:cubicBezTo>
                <a:cubicBezTo>
                  <a:pt x="7674" y="4167058"/>
                  <a:pt x="-12890" y="4102653"/>
                  <a:pt x="0" y="3838159"/>
                </a:cubicBezTo>
                <a:cubicBezTo>
                  <a:pt x="12890" y="3573665"/>
                  <a:pt x="-3537" y="3510955"/>
                  <a:pt x="0" y="3313610"/>
                </a:cubicBezTo>
                <a:cubicBezTo>
                  <a:pt x="3537" y="3116265"/>
                  <a:pt x="19260" y="2928634"/>
                  <a:pt x="0" y="2731490"/>
                </a:cubicBezTo>
                <a:cubicBezTo>
                  <a:pt x="-19260" y="2534346"/>
                  <a:pt x="-14956" y="2235143"/>
                  <a:pt x="0" y="2091796"/>
                </a:cubicBezTo>
                <a:cubicBezTo>
                  <a:pt x="14956" y="1948449"/>
                  <a:pt x="-26358" y="1713119"/>
                  <a:pt x="0" y="1452103"/>
                </a:cubicBezTo>
                <a:cubicBezTo>
                  <a:pt x="26358" y="1191087"/>
                  <a:pt x="21426" y="891972"/>
                  <a:pt x="0" y="697265"/>
                </a:cubicBezTo>
                <a:cubicBezTo>
                  <a:pt x="-21426" y="502558"/>
                  <a:pt x="-25226" y="167520"/>
                  <a:pt x="0" y="0"/>
                </a:cubicBezTo>
                <a:close/>
              </a:path>
              <a:path w="9958646" h="5757238" stroke="0" extrusionOk="0">
                <a:moveTo>
                  <a:pt x="0" y="0"/>
                </a:moveTo>
                <a:cubicBezTo>
                  <a:pt x="153575" y="16666"/>
                  <a:pt x="275077" y="20571"/>
                  <a:pt x="464737" y="0"/>
                </a:cubicBezTo>
                <a:cubicBezTo>
                  <a:pt x="654397" y="-20571"/>
                  <a:pt x="724570" y="-19635"/>
                  <a:pt x="929474" y="0"/>
                </a:cubicBezTo>
                <a:cubicBezTo>
                  <a:pt x="1134378" y="19635"/>
                  <a:pt x="1342433" y="-3723"/>
                  <a:pt x="1692970" y="0"/>
                </a:cubicBezTo>
                <a:cubicBezTo>
                  <a:pt x="2043507" y="3723"/>
                  <a:pt x="1934418" y="18442"/>
                  <a:pt x="2157707" y="0"/>
                </a:cubicBezTo>
                <a:cubicBezTo>
                  <a:pt x="2380996" y="-18442"/>
                  <a:pt x="2724372" y="-14631"/>
                  <a:pt x="2921203" y="0"/>
                </a:cubicBezTo>
                <a:cubicBezTo>
                  <a:pt x="3118034" y="14631"/>
                  <a:pt x="3282546" y="17839"/>
                  <a:pt x="3385940" y="0"/>
                </a:cubicBezTo>
                <a:cubicBezTo>
                  <a:pt x="3489334" y="-17839"/>
                  <a:pt x="3836047" y="24971"/>
                  <a:pt x="4149436" y="0"/>
                </a:cubicBezTo>
                <a:cubicBezTo>
                  <a:pt x="4462825" y="-24971"/>
                  <a:pt x="4461327" y="-8829"/>
                  <a:pt x="4713759" y="0"/>
                </a:cubicBezTo>
                <a:cubicBezTo>
                  <a:pt x="4966191" y="8829"/>
                  <a:pt x="5060519" y="7416"/>
                  <a:pt x="5278082" y="0"/>
                </a:cubicBezTo>
                <a:cubicBezTo>
                  <a:pt x="5495645" y="-7416"/>
                  <a:pt x="5464749" y="-16304"/>
                  <a:pt x="5643233" y="0"/>
                </a:cubicBezTo>
                <a:cubicBezTo>
                  <a:pt x="5821717" y="16304"/>
                  <a:pt x="6158958" y="30269"/>
                  <a:pt x="6506315" y="0"/>
                </a:cubicBezTo>
                <a:cubicBezTo>
                  <a:pt x="6853672" y="-30269"/>
                  <a:pt x="7110136" y="11779"/>
                  <a:pt x="7369398" y="0"/>
                </a:cubicBezTo>
                <a:cubicBezTo>
                  <a:pt x="7628660" y="-11779"/>
                  <a:pt x="7826112" y="-38151"/>
                  <a:pt x="8232481" y="0"/>
                </a:cubicBezTo>
                <a:cubicBezTo>
                  <a:pt x="8638850" y="38151"/>
                  <a:pt x="8670459" y="1091"/>
                  <a:pt x="8995977" y="0"/>
                </a:cubicBezTo>
                <a:cubicBezTo>
                  <a:pt x="9321495" y="-1091"/>
                  <a:pt x="9684185" y="-12560"/>
                  <a:pt x="9958646" y="0"/>
                </a:cubicBezTo>
                <a:cubicBezTo>
                  <a:pt x="9966992" y="203575"/>
                  <a:pt x="9963157" y="421200"/>
                  <a:pt x="9958646" y="754838"/>
                </a:cubicBezTo>
                <a:cubicBezTo>
                  <a:pt x="9954135" y="1088476"/>
                  <a:pt x="9954449" y="1057335"/>
                  <a:pt x="9958646" y="1279386"/>
                </a:cubicBezTo>
                <a:cubicBezTo>
                  <a:pt x="9962843" y="1501437"/>
                  <a:pt x="9948410" y="1552614"/>
                  <a:pt x="9958646" y="1746362"/>
                </a:cubicBezTo>
                <a:cubicBezTo>
                  <a:pt x="9968882" y="1940110"/>
                  <a:pt x="9939985" y="1989880"/>
                  <a:pt x="9958646" y="2213338"/>
                </a:cubicBezTo>
                <a:cubicBezTo>
                  <a:pt x="9977307" y="2436796"/>
                  <a:pt x="9948749" y="2534468"/>
                  <a:pt x="9958646" y="2680314"/>
                </a:cubicBezTo>
                <a:cubicBezTo>
                  <a:pt x="9968543" y="2826160"/>
                  <a:pt x="9985759" y="3237170"/>
                  <a:pt x="9958646" y="3435152"/>
                </a:cubicBezTo>
                <a:cubicBezTo>
                  <a:pt x="9931533" y="3633134"/>
                  <a:pt x="9993298" y="3903075"/>
                  <a:pt x="9958646" y="4132417"/>
                </a:cubicBezTo>
                <a:cubicBezTo>
                  <a:pt x="9923994" y="4361760"/>
                  <a:pt x="9942521" y="4476918"/>
                  <a:pt x="9958646" y="4599393"/>
                </a:cubicBezTo>
                <a:cubicBezTo>
                  <a:pt x="9974771" y="4721868"/>
                  <a:pt x="10014125" y="5392465"/>
                  <a:pt x="9958646" y="5757238"/>
                </a:cubicBezTo>
                <a:cubicBezTo>
                  <a:pt x="9802916" y="5737908"/>
                  <a:pt x="9675152" y="5769048"/>
                  <a:pt x="9394323" y="5757238"/>
                </a:cubicBezTo>
                <a:cubicBezTo>
                  <a:pt x="9113494" y="5745428"/>
                  <a:pt x="9063112" y="5744394"/>
                  <a:pt x="8929586" y="5757238"/>
                </a:cubicBezTo>
                <a:cubicBezTo>
                  <a:pt x="8796060" y="5770082"/>
                  <a:pt x="8652073" y="5749045"/>
                  <a:pt x="8464849" y="5757238"/>
                </a:cubicBezTo>
                <a:cubicBezTo>
                  <a:pt x="8277625" y="5765431"/>
                  <a:pt x="8059399" y="5739191"/>
                  <a:pt x="7900526" y="5757238"/>
                </a:cubicBezTo>
                <a:cubicBezTo>
                  <a:pt x="7741653" y="5775285"/>
                  <a:pt x="7561750" y="5743120"/>
                  <a:pt x="7435789" y="5757238"/>
                </a:cubicBezTo>
                <a:cubicBezTo>
                  <a:pt x="7309828" y="5771356"/>
                  <a:pt x="6994295" y="5767700"/>
                  <a:pt x="6871466" y="5757238"/>
                </a:cubicBezTo>
                <a:cubicBezTo>
                  <a:pt x="6748637" y="5746776"/>
                  <a:pt x="6552472" y="5730175"/>
                  <a:pt x="6307142" y="5757238"/>
                </a:cubicBezTo>
                <a:cubicBezTo>
                  <a:pt x="6061812" y="5784301"/>
                  <a:pt x="5850083" y="5727851"/>
                  <a:pt x="5643233" y="5757238"/>
                </a:cubicBezTo>
                <a:cubicBezTo>
                  <a:pt x="5436383" y="5786625"/>
                  <a:pt x="5349950" y="5767276"/>
                  <a:pt x="5078909" y="5757238"/>
                </a:cubicBezTo>
                <a:cubicBezTo>
                  <a:pt x="4807868" y="5747200"/>
                  <a:pt x="4743215" y="5769991"/>
                  <a:pt x="4514586" y="5757238"/>
                </a:cubicBezTo>
                <a:cubicBezTo>
                  <a:pt x="4285957" y="5744485"/>
                  <a:pt x="3992811" y="5768945"/>
                  <a:pt x="3751090" y="5757238"/>
                </a:cubicBezTo>
                <a:cubicBezTo>
                  <a:pt x="3509369" y="5745531"/>
                  <a:pt x="3454143" y="5779983"/>
                  <a:pt x="3286353" y="5757238"/>
                </a:cubicBezTo>
                <a:cubicBezTo>
                  <a:pt x="3118563" y="5734493"/>
                  <a:pt x="2676615" y="5748309"/>
                  <a:pt x="2423271" y="5757238"/>
                </a:cubicBezTo>
                <a:cubicBezTo>
                  <a:pt x="2169927" y="5766167"/>
                  <a:pt x="2013495" y="5770771"/>
                  <a:pt x="1759361" y="5757238"/>
                </a:cubicBezTo>
                <a:cubicBezTo>
                  <a:pt x="1505227" y="5743706"/>
                  <a:pt x="1249744" y="5770570"/>
                  <a:pt x="1095451" y="5757238"/>
                </a:cubicBezTo>
                <a:cubicBezTo>
                  <a:pt x="941158" y="5743907"/>
                  <a:pt x="513277" y="5742777"/>
                  <a:pt x="0" y="5757238"/>
                </a:cubicBezTo>
                <a:cubicBezTo>
                  <a:pt x="-568" y="5561581"/>
                  <a:pt x="-3592" y="5396177"/>
                  <a:pt x="0" y="5059973"/>
                </a:cubicBezTo>
                <a:cubicBezTo>
                  <a:pt x="3592" y="4723769"/>
                  <a:pt x="-12495" y="4642232"/>
                  <a:pt x="0" y="4477852"/>
                </a:cubicBezTo>
                <a:cubicBezTo>
                  <a:pt x="12495" y="4313472"/>
                  <a:pt x="18461" y="4115153"/>
                  <a:pt x="0" y="3895731"/>
                </a:cubicBezTo>
                <a:cubicBezTo>
                  <a:pt x="-18461" y="3676309"/>
                  <a:pt x="25262" y="3416622"/>
                  <a:pt x="0" y="3140893"/>
                </a:cubicBezTo>
                <a:cubicBezTo>
                  <a:pt x="-25262" y="2865164"/>
                  <a:pt x="9957" y="2724194"/>
                  <a:pt x="0" y="2443628"/>
                </a:cubicBezTo>
                <a:cubicBezTo>
                  <a:pt x="-9957" y="2163062"/>
                  <a:pt x="15316" y="2048825"/>
                  <a:pt x="0" y="1861507"/>
                </a:cubicBezTo>
                <a:cubicBezTo>
                  <a:pt x="-15316" y="1674189"/>
                  <a:pt x="-14942" y="1416205"/>
                  <a:pt x="0" y="1279386"/>
                </a:cubicBezTo>
                <a:cubicBezTo>
                  <a:pt x="14942" y="1142567"/>
                  <a:pt x="-50304" y="565365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chemeClr val="accent5">
                <a:lumMod val="60000"/>
                <a:lumOff val="40000"/>
              </a:scheme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16098365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72C3A2C-7BA3-519B-44C2-D231984FE924}"/>
              </a:ext>
            </a:extLst>
          </p:cNvPr>
          <p:cNvSpPr txBox="1"/>
          <p:nvPr/>
        </p:nvSpPr>
        <p:spPr>
          <a:xfrm>
            <a:off x="5558305" y="4835965"/>
            <a:ext cx="4197927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4998B9-15A6-056D-6D6B-1F4FF5BDBEB3}"/>
              </a:ext>
            </a:extLst>
          </p:cNvPr>
          <p:cNvSpPr txBox="1"/>
          <p:nvPr/>
        </p:nvSpPr>
        <p:spPr>
          <a:xfrm>
            <a:off x="896990" y="793352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CC0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CC00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CC00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797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17F3728-7DD6-CEF2-08B4-BEDA7112C7F4}"/>
              </a:ext>
            </a:extLst>
          </p:cNvPr>
          <p:cNvGrpSpPr/>
          <p:nvPr/>
        </p:nvGrpSpPr>
        <p:grpSpPr>
          <a:xfrm>
            <a:off x="1881101" y="788724"/>
            <a:ext cx="8429798" cy="4747551"/>
            <a:chOff x="1881101" y="788724"/>
            <a:chExt cx="8429798" cy="4747551"/>
          </a:xfrm>
        </p:grpSpPr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A4AF2CCE-FF2A-EC6C-DF6F-644258A1B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1101" y="788724"/>
              <a:ext cx="8429798" cy="4747551"/>
            </a:xfrm>
            <a:custGeom>
              <a:avLst/>
              <a:gdLst>
                <a:gd name="connsiteX0" fmla="*/ 0 w 8429798"/>
                <a:gd name="connsiteY0" fmla="*/ 0 h 4747551"/>
                <a:gd name="connsiteX1" fmla="*/ 8429798 w 8429798"/>
                <a:gd name="connsiteY1" fmla="*/ 0 h 4747551"/>
                <a:gd name="connsiteX2" fmla="*/ 8429798 w 8429798"/>
                <a:gd name="connsiteY2" fmla="*/ 4747551 h 4747551"/>
                <a:gd name="connsiteX3" fmla="*/ 0 w 8429798"/>
                <a:gd name="connsiteY3" fmla="*/ 4747551 h 4747551"/>
                <a:gd name="connsiteX4" fmla="*/ 0 w 8429798"/>
                <a:gd name="connsiteY4" fmla="*/ 0 h 4747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29798" h="4747551" fill="none" extrusionOk="0">
                  <a:moveTo>
                    <a:pt x="0" y="0"/>
                  </a:moveTo>
                  <a:cubicBezTo>
                    <a:pt x="4017149" y="24706"/>
                    <a:pt x="5904094" y="-23358"/>
                    <a:pt x="8429798" y="0"/>
                  </a:cubicBezTo>
                  <a:cubicBezTo>
                    <a:pt x="8521363" y="1851187"/>
                    <a:pt x="8328635" y="4067105"/>
                    <a:pt x="8429798" y="4747551"/>
                  </a:cubicBezTo>
                  <a:cubicBezTo>
                    <a:pt x="5284291" y="4871984"/>
                    <a:pt x="1806253" y="4891064"/>
                    <a:pt x="0" y="4747551"/>
                  </a:cubicBezTo>
                  <a:cubicBezTo>
                    <a:pt x="-97974" y="3560736"/>
                    <a:pt x="154931" y="2039274"/>
                    <a:pt x="0" y="0"/>
                  </a:cubicBezTo>
                  <a:close/>
                </a:path>
                <a:path w="8429798" h="4747551" stroke="0" extrusionOk="0">
                  <a:moveTo>
                    <a:pt x="0" y="0"/>
                  </a:moveTo>
                  <a:cubicBezTo>
                    <a:pt x="1251269" y="-10894"/>
                    <a:pt x="4593052" y="37437"/>
                    <a:pt x="8429798" y="0"/>
                  </a:cubicBezTo>
                  <a:cubicBezTo>
                    <a:pt x="8441421" y="694520"/>
                    <a:pt x="8542407" y="3235856"/>
                    <a:pt x="8429798" y="4747551"/>
                  </a:cubicBezTo>
                  <a:cubicBezTo>
                    <a:pt x="4868088" y="4672019"/>
                    <a:pt x="1312690" y="4621785"/>
                    <a:pt x="0" y="4747551"/>
                  </a:cubicBezTo>
                  <a:cubicBezTo>
                    <a:pt x="51766" y="2440460"/>
                    <a:pt x="21323" y="1456778"/>
                    <a:pt x="0" y="0"/>
                  </a:cubicBezTo>
                  <a:close/>
                </a:path>
              </a:pathLst>
            </a:custGeom>
            <a:solidFill>
              <a:srgbClr val="000000">
                <a:shade val="95000"/>
              </a:srgbClr>
            </a:solidFill>
            <a:ln w="444500" cap="sq">
              <a:solidFill>
                <a:schemeClr val="accent1">
                  <a:lumMod val="60000"/>
                  <a:lumOff val="40000"/>
                </a:schemeClr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199166999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904721-8D6A-D076-34A4-0A3D1529ADF5}"/>
                </a:ext>
              </a:extLst>
            </p:cNvPr>
            <p:cNvSpPr txBox="1"/>
            <p:nvPr/>
          </p:nvSpPr>
          <p:spPr>
            <a:xfrm>
              <a:off x="2503214" y="1321725"/>
              <a:ext cx="3041375" cy="58477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32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5775A62-9FF2-43A9-018E-1B945CD79A23}"/>
                </a:ext>
              </a:extLst>
            </p:cNvPr>
            <p:cNvSpPr txBox="1"/>
            <p:nvPr/>
          </p:nvSpPr>
          <p:spPr>
            <a:xfrm>
              <a:off x="6637410" y="4491645"/>
              <a:ext cx="3041375" cy="58477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32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85666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C34B8F8-DC04-BA29-7223-F2833B28957B}"/>
              </a:ext>
            </a:extLst>
          </p:cNvPr>
          <p:cNvGrpSpPr/>
          <p:nvPr/>
        </p:nvGrpSpPr>
        <p:grpSpPr>
          <a:xfrm>
            <a:off x="6096000" y="182910"/>
            <a:ext cx="3962400" cy="6109507"/>
            <a:chOff x="6096000" y="182910"/>
            <a:chExt cx="3962400" cy="6109507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96EA3F5E-2B33-BC56-2534-B5EB1F317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82910"/>
              <a:ext cx="3962400" cy="6109507"/>
            </a:xfrm>
            <a:custGeom>
              <a:avLst/>
              <a:gdLst>
                <a:gd name="connsiteX0" fmla="*/ 0 w 3962400"/>
                <a:gd name="connsiteY0" fmla="*/ 0 h 6109507"/>
                <a:gd name="connsiteX1" fmla="*/ 3962400 w 3962400"/>
                <a:gd name="connsiteY1" fmla="*/ 0 h 6109507"/>
                <a:gd name="connsiteX2" fmla="*/ 3962400 w 3962400"/>
                <a:gd name="connsiteY2" fmla="*/ 6109507 h 6109507"/>
                <a:gd name="connsiteX3" fmla="*/ 0 w 3962400"/>
                <a:gd name="connsiteY3" fmla="*/ 6109507 h 6109507"/>
                <a:gd name="connsiteX4" fmla="*/ 0 w 3962400"/>
                <a:gd name="connsiteY4" fmla="*/ 0 h 6109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2400" h="6109507" fill="none" extrusionOk="0">
                  <a:moveTo>
                    <a:pt x="0" y="0"/>
                  </a:moveTo>
                  <a:cubicBezTo>
                    <a:pt x="1158171" y="85948"/>
                    <a:pt x="2994471" y="43348"/>
                    <a:pt x="3962400" y="0"/>
                  </a:cubicBezTo>
                  <a:cubicBezTo>
                    <a:pt x="3980418" y="1177919"/>
                    <a:pt x="4029545" y="4031345"/>
                    <a:pt x="3962400" y="6109507"/>
                  </a:cubicBezTo>
                  <a:cubicBezTo>
                    <a:pt x="2142031" y="6200358"/>
                    <a:pt x="1392241" y="6126493"/>
                    <a:pt x="0" y="6109507"/>
                  </a:cubicBezTo>
                  <a:cubicBezTo>
                    <a:pt x="-12951" y="3402214"/>
                    <a:pt x="-13448" y="2982559"/>
                    <a:pt x="0" y="0"/>
                  </a:cubicBezTo>
                  <a:close/>
                </a:path>
                <a:path w="3962400" h="6109507" stroke="0" extrusionOk="0">
                  <a:moveTo>
                    <a:pt x="0" y="0"/>
                  </a:moveTo>
                  <a:cubicBezTo>
                    <a:pt x="715761" y="1668"/>
                    <a:pt x="3226636" y="-83016"/>
                    <a:pt x="3962400" y="0"/>
                  </a:cubicBezTo>
                  <a:cubicBezTo>
                    <a:pt x="3838403" y="2999631"/>
                    <a:pt x="3879046" y="5202761"/>
                    <a:pt x="3962400" y="6109507"/>
                  </a:cubicBezTo>
                  <a:cubicBezTo>
                    <a:pt x="3538380" y="6134996"/>
                    <a:pt x="438693" y="6261242"/>
                    <a:pt x="0" y="6109507"/>
                  </a:cubicBezTo>
                  <a:cubicBezTo>
                    <a:pt x="96851" y="4579650"/>
                    <a:pt x="-18140" y="2480788"/>
                    <a:pt x="0" y="0"/>
                  </a:cubicBezTo>
                  <a:close/>
                </a:path>
              </a:pathLst>
            </a:custGeom>
            <a:solidFill>
              <a:srgbClr val="000000">
                <a:shade val="95000"/>
              </a:srgbClr>
            </a:solidFill>
            <a:ln w="444500" cap="sq">
              <a:solidFill>
                <a:srgbClr val="F2BBEB"/>
              </a:solidFill>
              <a:prstDash val="sysDot"/>
              <a:miter lim="800000"/>
              <a:extLst>
                <a:ext uri="{C807C97D-BFC1-408E-A445-0C87EB9F89A2}">
                  <ask:lineSketchStyleProps xmlns:ask="http://schemas.microsoft.com/office/drawing/2018/sketchyshapes" sd="358836289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620F47-6483-72AA-FAD8-1267990FEE8B}"/>
                </a:ext>
              </a:extLst>
            </p:cNvPr>
            <p:cNvSpPr txBox="1"/>
            <p:nvPr/>
          </p:nvSpPr>
          <p:spPr>
            <a:xfrm>
              <a:off x="6343694" y="565583"/>
              <a:ext cx="3041375" cy="58477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32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2935ACE-1CBF-FB7C-BF86-2AB582FA4AA5}"/>
                </a:ext>
              </a:extLst>
            </p:cNvPr>
            <p:cNvSpPr txBox="1"/>
            <p:nvPr/>
          </p:nvSpPr>
          <p:spPr>
            <a:xfrm>
              <a:off x="6497782" y="5169254"/>
              <a:ext cx="3158836" cy="58477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32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61881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9C057B8-DE0A-39B8-F318-B0CE39264609}"/>
              </a:ext>
            </a:extLst>
          </p:cNvPr>
          <p:cNvGrpSpPr/>
          <p:nvPr/>
        </p:nvGrpSpPr>
        <p:grpSpPr>
          <a:xfrm>
            <a:off x="1575353" y="939339"/>
            <a:ext cx="8538110" cy="5172124"/>
            <a:chOff x="1575353" y="939339"/>
            <a:chExt cx="8538110" cy="5172124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986A506D-E190-FFF1-7FC1-C46A661FB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353" y="939339"/>
              <a:ext cx="8538110" cy="5172124"/>
            </a:xfrm>
            <a:custGeom>
              <a:avLst/>
              <a:gdLst>
                <a:gd name="connsiteX0" fmla="*/ 0 w 8538110"/>
                <a:gd name="connsiteY0" fmla="*/ 0 h 5172124"/>
                <a:gd name="connsiteX1" fmla="*/ 8538110 w 8538110"/>
                <a:gd name="connsiteY1" fmla="*/ 0 h 5172124"/>
                <a:gd name="connsiteX2" fmla="*/ 8538110 w 8538110"/>
                <a:gd name="connsiteY2" fmla="*/ 5172124 h 5172124"/>
                <a:gd name="connsiteX3" fmla="*/ 0 w 8538110"/>
                <a:gd name="connsiteY3" fmla="*/ 5172124 h 5172124"/>
                <a:gd name="connsiteX4" fmla="*/ 0 w 8538110"/>
                <a:gd name="connsiteY4" fmla="*/ 0 h 517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38110" h="5172124" fill="none" extrusionOk="0">
                  <a:moveTo>
                    <a:pt x="0" y="0"/>
                  </a:moveTo>
                  <a:cubicBezTo>
                    <a:pt x="1834865" y="-159150"/>
                    <a:pt x="5158394" y="23645"/>
                    <a:pt x="8538110" y="0"/>
                  </a:cubicBezTo>
                  <a:cubicBezTo>
                    <a:pt x="8492947" y="1218179"/>
                    <a:pt x="8436266" y="3998280"/>
                    <a:pt x="8538110" y="5172124"/>
                  </a:cubicBezTo>
                  <a:cubicBezTo>
                    <a:pt x="7318272" y="5099994"/>
                    <a:pt x="2204637" y="5197195"/>
                    <a:pt x="0" y="5172124"/>
                  </a:cubicBezTo>
                  <a:cubicBezTo>
                    <a:pt x="17233" y="2834734"/>
                    <a:pt x="42018" y="2116586"/>
                    <a:pt x="0" y="0"/>
                  </a:cubicBezTo>
                  <a:close/>
                </a:path>
                <a:path w="8538110" h="5172124" stroke="0" extrusionOk="0">
                  <a:moveTo>
                    <a:pt x="0" y="0"/>
                  </a:moveTo>
                  <a:cubicBezTo>
                    <a:pt x="3391672" y="156150"/>
                    <a:pt x="6524351" y="37898"/>
                    <a:pt x="8538110" y="0"/>
                  </a:cubicBezTo>
                  <a:cubicBezTo>
                    <a:pt x="8479683" y="820702"/>
                    <a:pt x="8624561" y="3866057"/>
                    <a:pt x="8538110" y="5172124"/>
                  </a:cubicBezTo>
                  <a:cubicBezTo>
                    <a:pt x="6996138" y="5191374"/>
                    <a:pt x="1956084" y="5085637"/>
                    <a:pt x="0" y="5172124"/>
                  </a:cubicBezTo>
                  <a:cubicBezTo>
                    <a:pt x="-19630" y="2942713"/>
                    <a:pt x="59342" y="1383739"/>
                    <a:pt x="0" y="0"/>
                  </a:cubicBezTo>
                  <a:close/>
                </a:path>
              </a:pathLst>
            </a:custGeom>
            <a:ln w="228600" cap="sq" cmpd="thickThin">
              <a:solidFill>
                <a:srgbClr val="CC0000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757149337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228600">
                <a:srgbClr val="C00000">
                  <a:alpha val="40000"/>
                </a:srgbClr>
              </a:glow>
              <a:innerShdw blurRad="76200">
                <a:srgbClr val="000000"/>
              </a:inn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A92A8C-F6D9-58EE-F050-098910655F49}"/>
                </a:ext>
              </a:extLst>
            </p:cNvPr>
            <p:cNvSpPr txBox="1"/>
            <p:nvPr/>
          </p:nvSpPr>
          <p:spPr>
            <a:xfrm>
              <a:off x="1939680" y="1232729"/>
              <a:ext cx="2956998" cy="58477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rgbClr val="FFFF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32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6B986D-37F4-3B4A-5B54-B4D5F1FE7422}"/>
                </a:ext>
              </a:extLst>
            </p:cNvPr>
            <p:cNvSpPr txBox="1"/>
            <p:nvPr/>
          </p:nvSpPr>
          <p:spPr>
            <a:xfrm>
              <a:off x="1939680" y="5212397"/>
              <a:ext cx="2729949" cy="58477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rgbClr val="FFFF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32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124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C0DC2A7-6A88-05C4-568E-1F1F18965043}"/>
              </a:ext>
            </a:extLst>
          </p:cNvPr>
          <p:cNvGrpSpPr/>
          <p:nvPr/>
        </p:nvGrpSpPr>
        <p:grpSpPr>
          <a:xfrm>
            <a:off x="1137203" y="771254"/>
            <a:ext cx="3925128" cy="5122650"/>
            <a:chOff x="1137203" y="771254"/>
            <a:chExt cx="3925128" cy="5122650"/>
          </a:xfrm>
        </p:grpSpPr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401B7335-0173-1176-85AA-7D765A9B0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169"/>
            <a:stretch/>
          </p:blipFill>
          <p:spPr>
            <a:xfrm>
              <a:off x="1137203" y="771254"/>
              <a:ext cx="3925128" cy="5122650"/>
            </a:xfrm>
            <a:custGeom>
              <a:avLst/>
              <a:gdLst>
                <a:gd name="connsiteX0" fmla="*/ 0 w 3925128"/>
                <a:gd name="connsiteY0" fmla="*/ 0 h 5122650"/>
                <a:gd name="connsiteX1" fmla="*/ 3925128 w 3925128"/>
                <a:gd name="connsiteY1" fmla="*/ 0 h 5122650"/>
                <a:gd name="connsiteX2" fmla="*/ 3925128 w 3925128"/>
                <a:gd name="connsiteY2" fmla="*/ 5122650 h 5122650"/>
                <a:gd name="connsiteX3" fmla="*/ 0 w 3925128"/>
                <a:gd name="connsiteY3" fmla="*/ 5122650 h 5122650"/>
                <a:gd name="connsiteX4" fmla="*/ 0 w 3925128"/>
                <a:gd name="connsiteY4" fmla="*/ 0 h 5122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128" h="5122650" fill="none" extrusionOk="0">
                  <a:moveTo>
                    <a:pt x="0" y="0"/>
                  </a:moveTo>
                  <a:cubicBezTo>
                    <a:pt x="968849" y="97432"/>
                    <a:pt x="2468576" y="59738"/>
                    <a:pt x="3925128" y="0"/>
                  </a:cubicBezTo>
                  <a:cubicBezTo>
                    <a:pt x="4065613" y="620505"/>
                    <a:pt x="3898562" y="3006763"/>
                    <a:pt x="3925128" y="5122650"/>
                  </a:cubicBezTo>
                  <a:cubicBezTo>
                    <a:pt x="2467686" y="5231120"/>
                    <a:pt x="408983" y="4992586"/>
                    <a:pt x="0" y="5122650"/>
                  </a:cubicBezTo>
                  <a:cubicBezTo>
                    <a:pt x="125565" y="3762644"/>
                    <a:pt x="-133664" y="1068268"/>
                    <a:pt x="0" y="0"/>
                  </a:cubicBezTo>
                  <a:close/>
                </a:path>
                <a:path w="3925128" h="5122650" stroke="0" extrusionOk="0">
                  <a:moveTo>
                    <a:pt x="0" y="0"/>
                  </a:moveTo>
                  <a:cubicBezTo>
                    <a:pt x="572818" y="-129908"/>
                    <a:pt x="2620813" y="160518"/>
                    <a:pt x="3925128" y="0"/>
                  </a:cubicBezTo>
                  <a:cubicBezTo>
                    <a:pt x="3955359" y="757954"/>
                    <a:pt x="3825865" y="2903384"/>
                    <a:pt x="3925128" y="5122650"/>
                  </a:cubicBezTo>
                  <a:cubicBezTo>
                    <a:pt x="2918119" y="5246721"/>
                    <a:pt x="625846" y="4974149"/>
                    <a:pt x="0" y="5122650"/>
                  </a:cubicBezTo>
                  <a:cubicBezTo>
                    <a:pt x="9091" y="3566504"/>
                    <a:pt x="145499" y="2545157"/>
                    <a:pt x="0" y="0"/>
                  </a:cubicBezTo>
                  <a:close/>
                </a:path>
              </a:pathLst>
            </a:custGeom>
            <a:solidFill>
              <a:srgbClr val="000000">
                <a:shade val="95000"/>
              </a:srgbClr>
            </a:solidFill>
            <a:ln w="444500" cap="sq">
              <a:solidFill>
                <a:srgbClr val="FFFF00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192488105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A4D1F1B-10FD-E2D7-CDA4-3A09D55CE369}"/>
                </a:ext>
              </a:extLst>
            </p:cNvPr>
            <p:cNvSpPr txBox="1"/>
            <p:nvPr/>
          </p:nvSpPr>
          <p:spPr>
            <a:xfrm>
              <a:off x="1489106" y="1194819"/>
              <a:ext cx="2956998" cy="58477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32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7E53B4-B573-5195-133C-D14339CE614E}"/>
                </a:ext>
              </a:extLst>
            </p:cNvPr>
            <p:cNvSpPr txBox="1"/>
            <p:nvPr/>
          </p:nvSpPr>
          <p:spPr>
            <a:xfrm>
              <a:off x="1987825" y="4713634"/>
              <a:ext cx="2729949" cy="58477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32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77650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69ABF0-2E4B-A181-3426-3537C3B3E178}"/>
              </a:ext>
            </a:extLst>
          </p:cNvPr>
          <p:cNvGrpSpPr/>
          <p:nvPr/>
        </p:nvGrpSpPr>
        <p:grpSpPr>
          <a:xfrm>
            <a:off x="1029091" y="641487"/>
            <a:ext cx="9579198" cy="5394878"/>
            <a:chOff x="1029091" y="641487"/>
            <a:chExt cx="9579198" cy="5394878"/>
          </a:xfrm>
        </p:grpSpPr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82280AE2-7A89-EA55-E649-A25FEA8D17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9091" y="641487"/>
              <a:ext cx="9579198" cy="5394878"/>
            </a:xfrm>
            <a:prstGeom prst="rect">
              <a:avLst/>
            </a:prstGeom>
            <a:ln w="127000" cap="sq">
              <a:solidFill>
                <a:srgbClr val="7030A0"/>
              </a:solidFill>
              <a:prstDash val="dashDot"/>
              <a:miter lim="800000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E66D46-1104-29F0-E64A-419C93AFCB05}"/>
                </a:ext>
              </a:extLst>
            </p:cNvPr>
            <p:cNvSpPr txBox="1"/>
            <p:nvPr/>
          </p:nvSpPr>
          <p:spPr>
            <a:xfrm>
              <a:off x="1432441" y="1036929"/>
              <a:ext cx="3721331" cy="790145"/>
            </a:xfrm>
            <a:prstGeom prst="rect">
              <a:avLst/>
            </a:prstGeom>
            <a:noFill/>
            <a:ln w="22225">
              <a:solidFill>
                <a:srgbClr val="7030A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B0268D-2929-30C4-950A-785A1A919133}"/>
                </a:ext>
              </a:extLst>
            </p:cNvPr>
            <p:cNvSpPr txBox="1"/>
            <p:nvPr/>
          </p:nvSpPr>
          <p:spPr>
            <a:xfrm>
              <a:off x="6420678" y="4806090"/>
              <a:ext cx="3721331" cy="790145"/>
            </a:xfrm>
            <a:prstGeom prst="rect">
              <a:avLst/>
            </a:prstGeom>
            <a:noFill/>
            <a:ln w="22225">
              <a:solidFill>
                <a:schemeClr val="accent5">
                  <a:lumMod val="75000"/>
                </a:schemeClr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76879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6015264-264E-915F-057D-26DBC3A92206}"/>
              </a:ext>
            </a:extLst>
          </p:cNvPr>
          <p:cNvGrpSpPr/>
          <p:nvPr/>
        </p:nvGrpSpPr>
        <p:grpSpPr>
          <a:xfrm>
            <a:off x="346657" y="305821"/>
            <a:ext cx="11171908" cy="6246358"/>
            <a:chOff x="346657" y="305821"/>
            <a:chExt cx="11171908" cy="6246358"/>
          </a:xfrm>
        </p:grpSpPr>
        <p:pic>
          <p:nvPicPr>
            <p:cNvPr id="147" name="Picture 146">
              <a:extLst>
                <a:ext uri="{FF2B5EF4-FFF2-40B4-BE49-F238E27FC236}">
                  <a16:creationId xmlns:a16="http://schemas.microsoft.com/office/drawing/2014/main" id="{3A3EAB9C-0068-C773-4B8C-B8CBABAD2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657" y="305821"/>
              <a:ext cx="2820613" cy="6246358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5AB929-89E5-4A52-A56D-4D1639B78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8746" y="305821"/>
              <a:ext cx="2820613" cy="6246358"/>
            </a:xfrm>
            <a:prstGeom prst="rect">
              <a:avLst/>
            </a:prstGeom>
            <a:effectLst>
              <a:glow rad="101600">
                <a:srgbClr val="FFFF00">
                  <a:alpha val="60000"/>
                </a:srgbClr>
              </a:glow>
            </a:effec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614FD2-FA4B-F796-0A4F-7B1B3C977F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097" y="305821"/>
              <a:ext cx="2820613" cy="6246358"/>
            </a:xfrm>
            <a:prstGeom prst="rect">
              <a:avLst/>
            </a:prstGeom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7B9F0FD-03EE-DD48-7ECA-3971816AE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7952" y="305821"/>
              <a:ext cx="2820613" cy="6246358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09622C-9D0E-8AB8-65CE-2776583DE116}"/>
                </a:ext>
              </a:extLst>
            </p:cNvPr>
            <p:cNvSpPr txBox="1"/>
            <p:nvPr/>
          </p:nvSpPr>
          <p:spPr>
            <a:xfrm>
              <a:off x="753459" y="645991"/>
              <a:ext cx="3721331" cy="79014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4420A43-6909-E485-D9D0-EBBF89C55352}"/>
                </a:ext>
              </a:extLst>
            </p:cNvPr>
            <p:cNvSpPr txBox="1"/>
            <p:nvPr/>
          </p:nvSpPr>
          <p:spPr>
            <a:xfrm>
              <a:off x="7329666" y="5336178"/>
              <a:ext cx="3721331" cy="79014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068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B35485C-B997-1E11-1DC0-B4A5E14B54BE}"/>
              </a:ext>
            </a:extLst>
          </p:cNvPr>
          <p:cNvGrpSpPr/>
          <p:nvPr/>
        </p:nvGrpSpPr>
        <p:grpSpPr>
          <a:xfrm>
            <a:off x="628689" y="589720"/>
            <a:ext cx="9526235" cy="5678558"/>
            <a:chOff x="628689" y="589720"/>
            <a:chExt cx="9526235" cy="567855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8C86369-FD02-5428-7F85-F125F6707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1430" y="589720"/>
              <a:ext cx="3183494" cy="56785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6678ED1-448F-B507-B111-B42A047E8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7936" y="589721"/>
              <a:ext cx="3183494" cy="5678557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2C654572-3AA8-E91E-9C7E-504F9EE0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89" y="589721"/>
              <a:ext cx="3183494" cy="567855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CE66D46-1104-29F0-E64A-419C93AFCB05}"/>
                </a:ext>
              </a:extLst>
            </p:cNvPr>
            <p:cNvSpPr txBox="1"/>
            <p:nvPr/>
          </p:nvSpPr>
          <p:spPr>
            <a:xfrm>
              <a:off x="1094511" y="1003799"/>
              <a:ext cx="3721331" cy="79014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DB0268D-2929-30C4-950A-785A1A919133}"/>
                </a:ext>
              </a:extLst>
            </p:cNvPr>
            <p:cNvSpPr txBox="1"/>
            <p:nvPr/>
          </p:nvSpPr>
          <p:spPr>
            <a:xfrm>
              <a:off x="5967771" y="4978369"/>
              <a:ext cx="3721331" cy="79014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158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6E02261-B239-AAB9-3306-996C519197F8}"/>
              </a:ext>
            </a:extLst>
          </p:cNvPr>
          <p:cNvGrpSpPr/>
          <p:nvPr/>
        </p:nvGrpSpPr>
        <p:grpSpPr>
          <a:xfrm>
            <a:off x="789709" y="123906"/>
            <a:ext cx="8990395" cy="6610188"/>
            <a:chOff x="789709" y="123906"/>
            <a:chExt cx="8990395" cy="661018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F6CAA33-44D5-76D0-9DB2-FE41CFA6D846}"/>
                </a:ext>
              </a:extLst>
            </p:cNvPr>
            <p:cNvSpPr/>
            <p:nvPr/>
          </p:nvSpPr>
          <p:spPr>
            <a:xfrm>
              <a:off x="789709" y="123906"/>
              <a:ext cx="8990395" cy="6610188"/>
            </a:xfrm>
            <a:custGeom>
              <a:avLst/>
              <a:gdLst>
                <a:gd name="connsiteX0" fmla="*/ 0 w 8990395"/>
                <a:gd name="connsiteY0" fmla="*/ 0 h 6610188"/>
                <a:gd name="connsiteX1" fmla="*/ 8990395 w 8990395"/>
                <a:gd name="connsiteY1" fmla="*/ 0 h 6610188"/>
                <a:gd name="connsiteX2" fmla="*/ 8990395 w 8990395"/>
                <a:gd name="connsiteY2" fmla="*/ 6610188 h 6610188"/>
                <a:gd name="connsiteX3" fmla="*/ 0 w 8990395"/>
                <a:gd name="connsiteY3" fmla="*/ 6610188 h 6610188"/>
                <a:gd name="connsiteX4" fmla="*/ 0 w 8990395"/>
                <a:gd name="connsiteY4" fmla="*/ 0 h 6610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0395" h="6610188" extrusionOk="0">
                  <a:moveTo>
                    <a:pt x="0" y="0"/>
                  </a:moveTo>
                  <a:cubicBezTo>
                    <a:pt x="3309737" y="1288"/>
                    <a:pt x="4762142" y="-155412"/>
                    <a:pt x="8990395" y="0"/>
                  </a:cubicBezTo>
                  <a:cubicBezTo>
                    <a:pt x="9033874" y="1839436"/>
                    <a:pt x="9135805" y="5942602"/>
                    <a:pt x="8990395" y="6610188"/>
                  </a:cubicBezTo>
                  <a:cubicBezTo>
                    <a:pt x="5078713" y="6521318"/>
                    <a:pt x="1146431" y="6521846"/>
                    <a:pt x="0" y="6610188"/>
                  </a:cubicBezTo>
                  <a:cubicBezTo>
                    <a:pt x="-96869" y="3868722"/>
                    <a:pt x="166386" y="3217742"/>
                    <a:pt x="0" y="0"/>
                  </a:cubicBezTo>
                  <a:close/>
                </a:path>
              </a:pathLst>
            </a:custGeom>
            <a:noFill/>
            <a:ln w="76200">
              <a:solidFill>
                <a:schemeClr val="tx2">
                  <a:lumMod val="90000"/>
                  <a:lumOff val="1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29073184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49AE91F-A6DE-2C98-271F-542BF5F89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7455" y="1373222"/>
              <a:ext cx="7319554" cy="4123692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0C596B7-6529-2A4E-2F44-5F6BA9DE262B}"/>
                </a:ext>
              </a:extLst>
            </p:cNvPr>
            <p:cNvSpPr/>
            <p:nvPr/>
          </p:nvSpPr>
          <p:spPr>
            <a:xfrm>
              <a:off x="863890" y="123906"/>
              <a:ext cx="738941" cy="66101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3711E37-8C1D-9886-6CE3-D23443D9FD28}"/>
                </a:ext>
              </a:extLst>
            </p:cNvPr>
            <p:cNvSpPr/>
            <p:nvPr/>
          </p:nvSpPr>
          <p:spPr>
            <a:xfrm>
              <a:off x="1398675" y="1947164"/>
              <a:ext cx="1477529" cy="64640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42AC3F-65F6-2347-C233-952C9BCB2749}"/>
                </a:ext>
              </a:extLst>
            </p:cNvPr>
            <p:cNvSpPr/>
            <p:nvPr/>
          </p:nvSpPr>
          <p:spPr>
            <a:xfrm>
              <a:off x="1398675" y="2782593"/>
              <a:ext cx="1477529" cy="64640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1D3ED32-5499-A084-57E9-C19EAEB3B4C4}"/>
                </a:ext>
              </a:extLst>
            </p:cNvPr>
            <p:cNvSpPr/>
            <p:nvPr/>
          </p:nvSpPr>
          <p:spPr>
            <a:xfrm>
              <a:off x="1398675" y="3618023"/>
              <a:ext cx="1477529" cy="64640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DBF72B9-99B5-AC32-461B-2248766A972C}"/>
                </a:ext>
              </a:extLst>
            </p:cNvPr>
            <p:cNvSpPr/>
            <p:nvPr/>
          </p:nvSpPr>
          <p:spPr>
            <a:xfrm>
              <a:off x="1398674" y="4453453"/>
              <a:ext cx="1477529" cy="646407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2F9D5C-F1FD-BD0F-0154-78BD01813A6A}"/>
                </a:ext>
              </a:extLst>
            </p:cNvPr>
            <p:cNvSpPr txBox="1"/>
            <p:nvPr/>
          </p:nvSpPr>
          <p:spPr>
            <a:xfrm>
              <a:off x="1344069" y="338843"/>
              <a:ext cx="4797699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C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rgbClr val="FFC000"/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515F247-CCE5-83B9-0B59-34AEA609A032}"/>
                </a:ext>
              </a:extLst>
            </p:cNvPr>
            <p:cNvSpPr txBox="1"/>
            <p:nvPr/>
          </p:nvSpPr>
          <p:spPr>
            <a:xfrm>
              <a:off x="4782835" y="5718740"/>
              <a:ext cx="4797699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C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rgbClr val="FFC000"/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5954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158">
            <a:extLst>
              <a:ext uri="{FF2B5EF4-FFF2-40B4-BE49-F238E27FC236}">
                <a16:creationId xmlns:a16="http://schemas.microsoft.com/office/drawing/2014/main" id="{B96FA11E-DAFD-F8A1-16D2-F736D5716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53" y="404192"/>
            <a:ext cx="3348140" cy="5950226"/>
          </a:xfrm>
          <a:custGeom>
            <a:avLst/>
            <a:gdLst>
              <a:gd name="connsiteX0" fmla="*/ 0 w 3348140"/>
              <a:gd name="connsiteY0" fmla="*/ 0 h 5950226"/>
              <a:gd name="connsiteX1" fmla="*/ 3348140 w 3348140"/>
              <a:gd name="connsiteY1" fmla="*/ 0 h 5950226"/>
              <a:gd name="connsiteX2" fmla="*/ 3348140 w 3348140"/>
              <a:gd name="connsiteY2" fmla="*/ 5950226 h 5950226"/>
              <a:gd name="connsiteX3" fmla="*/ 0 w 3348140"/>
              <a:gd name="connsiteY3" fmla="*/ 5950226 h 5950226"/>
              <a:gd name="connsiteX4" fmla="*/ 0 w 3348140"/>
              <a:gd name="connsiteY4" fmla="*/ 0 h 595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140" h="5950226" fill="none" extrusionOk="0">
                <a:moveTo>
                  <a:pt x="0" y="0"/>
                </a:moveTo>
                <a:cubicBezTo>
                  <a:pt x="475619" y="-5869"/>
                  <a:pt x="1947213" y="-103519"/>
                  <a:pt x="3348140" y="0"/>
                </a:cubicBezTo>
                <a:cubicBezTo>
                  <a:pt x="3291212" y="2703494"/>
                  <a:pt x="3433347" y="4713784"/>
                  <a:pt x="3348140" y="5950226"/>
                </a:cubicBezTo>
                <a:cubicBezTo>
                  <a:pt x="1795116" y="5868932"/>
                  <a:pt x="1096927" y="5841975"/>
                  <a:pt x="0" y="5950226"/>
                </a:cubicBezTo>
                <a:cubicBezTo>
                  <a:pt x="-44153" y="4644093"/>
                  <a:pt x="-15750" y="2254322"/>
                  <a:pt x="0" y="0"/>
                </a:cubicBezTo>
                <a:close/>
              </a:path>
              <a:path w="3348140" h="5950226" stroke="0" extrusionOk="0">
                <a:moveTo>
                  <a:pt x="0" y="0"/>
                </a:moveTo>
                <a:cubicBezTo>
                  <a:pt x="1378578" y="-139460"/>
                  <a:pt x="2882562" y="-167685"/>
                  <a:pt x="3348140" y="0"/>
                </a:cubicBezTo>
                <a:cubicBezTo>
                  <a:pt x="3306322" y="705520"/>
                  <a:pt x="3259482" y="4742151"/>
                  <a:pt x="3348140" y="5950226"/>
                </a:cubicBezTo>
                <a:cubicBezTo>
                  <a:pt x="2134402" y="5797121"/>
                  <a:pt x="1016078" y="5780801"/>
                  <a:pt x="0" y="5950226"/>
                </a:cubicBezTo>
                <a:cubicBezTo>
                  <a:pt x="10463" y="3252147"/>
                  <a:pt x="97111" y="1994907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7030A0"/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185846307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A67488-A27B-3EEB-722B-530E8DD39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967" y="453887"/>
            <a:ext cx="3348140" cy="5950226"/>
          </a:xfrm>
          <a:custGeom>
            <a:avLst/>
            <a:gdLst>
              <a:gd name="connsiteX0" fmla="*/ 0 w 3348140"/>
              <a:gd name="connsiteY0" fmla="*/ 0 h 5950226"/>
              <a:gd name="connsiteX1" fmla="*/ 3348140 w 3348140"/>
              <a:gd name="connsiteY1" fmla="*/ 0 h 5950226"/>
              <a:gd name="connsiteX2" fmla="*/ 3348140 w 3348140"/>
              <a:gd name="connsiteY2" fmla="*/ 5950226 h 5950226"/>
              <a:gd name="connsiteX3" fmla="*/ 0 w 3348140"/>
              <a:gd name="connsiteY3" fmla="*/ 5950226 h 5950226"/>
              <a:gd name="connsiteX4" fmla="*/ 0 w 3348140"/>
              <a:gd name="connsiteY4" fmla="*/ 0 h 5950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8140" h="5950226" fill="none" extrusionOk="0">
                <a:moveTo>
                  <a:pt x="0" y="0"/>
                </a:moveTo>
                <a:cubicBezTo>
                  <a:pt x="1275915" y="43615"/>
                  <a:pt x="2169529" y="93916"/>
                  <a:pt x="3348140" y="0"/>
                </a:cubicBezTo>
                <a:cubicBezTo>
                  <a:pt x="3292033" y="1338008"/>
                  <a:pt x="3356121" y="3552240"/>
                  <a:pt x="3348140" y="5950226"/>
                </a:cubicBezTo>
                <a:cubicBezTo>
                  <a:pt x="1929240" y="5956392"/>
                  <a:pt x="420290" y="5831656"/>
                  <a:pt x="0" y="5950226"/>
                </a:cubicBezTo>
                <a:cubicBezTo>
                  <a:pt x="56881" y="3682878"/>
                  <a:pt x="125094" y="2870406"/>
                  <a:pt x="0" y="0"/>
                </a:cubicBezTo>
                <a:close/>
              </a:path>
              <a:path w="3348140" h="5950226" stroke="0" extrusionOk="0">
                <a:moveTo>
                  <a:pt x="0" y="0"/>
                </a:moveTo>
                <a:cubicBezTo>
                  <a:pt x="585613" y="-158032"/>
                  <a:pt x="2927820" y="-145246"/>
                  <a:pt x="3348140" y="0"/>
                </a:cubicBezTo>
                <a:cubicBezTo>
                  <a:pt x="3291013" y="2631438"/>
                  <a:pt x="3230514" y="4585034"/>
                  <a:pt x="3348140" y="5950226"/>
                </a:cubicBezTo>
                <a:cubicBezTo>
                  <a:pt x="2230786" y="5948459"/>
                  <a:pt x="413401" y="6113763"/>
                  <a:pt x="0" y="5950226"/>
                </a:cubicBezTo>
                <a:cubicBezTo>
                  <a:pt x="-59060" y="3278922"/>
                  <a:pt x="147774" y="999429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7030A0"/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55671531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66D46-1104-29F0-E64A-419C93AFCB05}"/>
              </a:ext>
            </a:extLst>
          </p:cNvPr>
          <p:cNvSpPr txBox="1"/>
          <p:nvPr/>
        </p:nvSpPr>
        <p:spPr>
          <a:xfrm>
            <a:off x="1019664" y="745382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0268D-2929-30C4-950A-785A1A919133}"/>
              </a:ext>
            </a:extLst>
          </p:cNvPr>
          <p:cNvSpPr txBox="1"/>
          <p:nvPr/>
        </p:nvSpPr>
        <p:spPr>
          <a:xfrm>
            <a:off x="3138799" y="5084388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6252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B59A52FE-258F-C582-8D51-1F12FDCF3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445" y="819183"/>
            <a:ext cx="9271109" cy="5219634"/>
          </a:xfrm>
          <a:custGeom>
            <a:avLst/>
            <a:gdLst>
              <a:gd name="connsiteX0" fmla="*/ 0 w 9271109"/>
              <a:gd name="connsiteY0" fmla="*/ 0 h 5219634"/>
              <a:gd name="connsiteX1" fmla="*/ 9271109 w 9271109"/>
              <a:gd name="connsiteY1" fmla="*/ 0 h 5219634"/>
              <a:gd name="connsiteX2" fmla="*/ 9271109 w 9271109"/>
              <a:gd name="connsiteY2" fmla="*/ 5219634 h 5219634"/>
              <a:gd name="connsiteX3" fmla="*/ 0 w 9271109"/>
              <a:gd name="connsiteY3" fmla="*/ 5219634 h 5219634"/>
              <a:gd name="connsiteX4" fmla="*/ 0 w 9271109"/>
              <a:gd name="connsiteY4" fmla="*/ 0 h 5219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71109" h="5219634" fill="none" extrusionOk="0">
                <a:moveTo>
                  <a:pt x="0" y="0"/>
                </a:moveTo>
                <a:cubicBezTo>
                  <a:pt x="2346064" y="-120008"/>
                  <a:pt x="5694590" y="45125"/>
                  <a:pt x="9271109" y="0"/>
                </a:cubicBezTo>
                <a:cubicBezTo>
                  <a:pt x="9424331" y="656915"/>
                  <a:pt x="9306491" y="2942060"/>
                  <a:pt x="9271109" y="5219634"/>
                </a:cubicBezTo>
                <a:cubicBezTo>
                  <a:pt x="7682546" y="5099064"/>
                  <a:pt x="2230452" y="5252575"/>
                  <a:pt x="0" y="5219634"/>
                </a:cubicBezTo>
                <a:cubicBezTo>
                  <a:pt x="23024" y="4257469"/>
                  <a:pt x="62523" y="718356"/>
                  <a:pt x="0" y="0"/>
                </a:cubicBezTo>
                <a:close/>
              </a:path>
              <a:path w="9271109" h="5219634" stroke="0" extrusionOk="0">
                <a:moveTo>
                  <a:pt x="0" y="0"/>
                </a:moveTo>
                <a:cubicBezTo>
                  <a:pt x="2357741" y="44064"/>
                  <a:pt x="7364010" y="40219"/>
                  <a:pt x="9271109" y="0"/>
                </a:cubicBezTo>
                <a:cubicBezTo>
                  <a:pt x="9285881" y="1930327"/>
                  <a:pt x="9197355" y="3198527"/>
                  <a:pt x="9271109" y="5219634"/>
                </a:cubicBezTo>
                <a:cubicBezTo>
                  <a:pt x="7264728" y="5285859"/>
                  <a:pt x="2275728" y="5059812"/>
                  <a:pt x="0" y="5219634"/>
                </a:cubicBezTo>
                <a:cubicBezTo>
                  <a:pt x="127008" y="3208129"/>
                  <a:pt x="9684" y="2482529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chemeClr val="tx2">
                <a:lumMod val="75000"/>
                <a:lumOff val="25000"/>
              </a:schemeClr>
            </a:solidFill>
            <a:prstDash val="dash"/>
            <a:miter lim="800000"/>
            <a:extLst>
              <a:ext uri="{C807C97D-BFC1-408E-A445-0C87EB9F89A2}">
                <ask:lineSketchStyleProps xmlns:ask="http://schemas.microsoft.com/office/drawing/2018/sketchyshapes" sd="410659572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chemeClr val="accent4">
                <a:lumMod val="75000"/>
                <a:alpha val="60000"/>
              </a:scheme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66D46-1104-29F0-E64A-419C93AFCB05}"/>
              </a:ext>
            </a:extLst>
          </p:cNvPr>
          <p:cNvSpPr txBox="1"/>
          <p:nvPr/>
        </p:nvSpPr>
        <p:spPr>
          <a:xfrm>
            <a:off x="1949275" y="1268843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0268D-2929-30C4-950A-785A1A919133}"/>
              </a:ext>
            </a:extLst>
          </p:cNvPr>
          <p:cNvSpPr txBox="1"/>
          <p:nvPr/>
        </p:nvSpPr>
        <p:spPr>
          <a:xfrm>
            <a:off x="6573079" y="4713326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56705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Picture 156">
            <a:extLst>
              <a:ext uri="{FF2B5EF4-FFF2-40B4-BE49-F238E27FC236}">
                <a16:creationId xmlns:a16="http://schemas.microsoft.com/office/drawing/2014/main" id="{29BF1933-B0EE-D75B-1DC2-37412DFF97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184" y="792360"/>
            <a:ext cx="9067800" cy="5080000"/>
          </a:xfrm>
          <a:prstGeom prst="rect">
            <a:avLst/>
          </a:prstGeom>
          <a:ln w="76200">
            <a:solidFill>
              <a:srgbClr val="00B0F0"/>
            </a:solidFill>
            <a:prstDash val="dash"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CE66D46-1104-29F0-E64A-419C93AFCB05}"/>
              </a:ext>
            </a:extLst>
          </p:cNvPr>
          <p:cNvSpPr txBox="1"/>
          <p:nvPr/>
        </p:nvSpPr>
        <p:spPr>
          <a:xfrm>
            <a:off x="1604719" y="1083312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B0268D-2929-30C4-950A-785A1A919133}"/>
              </a:ext>
            </a:extLst>
          </p:cNvPr>
          <p:cNvSpPr txBox="1"/>
          <p:nvPr/>
        </p:nvSpPr>
        <p:spPr>
          <a:xfrm>
            <a:off x="6096000" y="4660316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75914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Picture 162">
            <a:extLst>
              <a:ext uri="{FF2B5EF4-FFF2-40B4-BE49-F238E27FC236}">
                <a16:creationId xmlns:a16="http://schemas.microsoft.com/office/drawing/2014/main" id="{D4CC5AA3-A063-4133-22A7-68F67B1E0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1863" y="912675"/>
            <a:ext cx="8096250" cy="4552950"/>
          </a:xfrm>
          <a:custGeom>
            <a:avLst/>
            <a:gdLst>
              <a:gd name="connsiteX0" fmla="*/ 0 w 8096250"/>
              <a:gd name="connsiteY0" fmla="*/ 0 h 4552950"/>
              <a:gd name="connsiteX1" fmla="*/ 8096250 w 8096250"/>
              <a:gd name="connsiteY1" fmla="*/ 0 h 4552950"/>
              <a:gd name="connsiteX2" fmla="*/ 8096250 w 8096250"/>
              <a:gd name="connsiteY2" fmla="*/ 4552950 h 4552950"/>
              <a:gd name="connsiteX3" fmla="*/ 0 w 8096250"/>
              <a:gd name="connsiteY3" fmla="*/ 4552950 h 4552950"/>
              <a:gd name="connsiteX4" fmla="*/ 0 w 8096250"/>
              <a:gd name="connsiteY4" fmla="*/ 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6250" h="4552950" fill="none" extrusionOk="0">
                <a:moveTo>
                  <a:pt x="0" y="0"/>
                </a:moveTo>
                <a:cubicBezTo>
                  <a:pt x="1012122" y="548"/>
                  <a:pt x="6818187" y="134316"/>
                  <a:pt x="8096250" y="0"/>
                </a:cubicBezTo>
                <a:cubicBezTo>
                  <a:pt x="8114256" y="983503"/>
                  <a:pt x="8002477" y="2724524"/>
                  <a:pt x="8096250" y="4552950"/>
                </a:cubicBezTo>
                <a:cubicBezTo>
                  <a:pt x="5914941" y="4574121"/>
                  <a:pt x="1478998" y="4610489"/>
                  <a:pt x="0" y="4552950"/>
                </a:cubicBezTo>
                <a:cubicBezTo>
                  <a:pt x="45565" y="3617993"/>
                  <a:pt x="-18231" y="1104108"/>
                  <a:pt x="0" y="0"/>
                </a:cubicBezTo>
                <a:close/>
              </a:path>
              <a:path w="8096250" h="4552950" stroke="0" extrusionOk="0">
                <a:moveTo>
                  <a:pt x="0" y="0"/>
                </a:moveTo>
                <a:cubicBezTo>
                  <a:pt x="2403504" y="-38583"/>
                  <a:pt x="6251114" y="-147614"/>
                  <a:pt x="8096250" y="0"/>
                </a:cubicBezTo>
                <a:cubicBezTo>
                  <a:pt x="8230666" y="669116"/>
                  <a:pt x="8246289" y="2564532"/>
                  <a:pt x="8096250" y="4552950"/>
                </a:cubicBezTo>
                <a:cubicBezTo>
                  <a:pt x="6502476" y="4592518"/>
                  <a:pt x="2210679" y="4477837"/>
                  <a:pt x="0" y="4552950"/>
                </a:cubicBezTo>
                <a:cubicBezTo>
                  <a:pt x="-86833" y="2678405"/>
                  <a:pt x="17607" y="473053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384230744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361B48-7FD7-7FDB-8C26-7C1CCCF985B9}"/>
              </a:ext>
            </a:extLst>
          </p:cNvPr>
          <p:cNvSpPr txBox="1"/>
          <p:nvPr/>
        </p:nvSpPr>
        <p:spPr>
          <a:xfrm>
            <a:off x="1989032" y="1275469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167E5-DB15-E83C-AC02-98408F6813EA}"/>
              </a:ext>
            </a:extLst>
          </p:cNvPr>
          <p:cNvSpPr txBox="1"/>
          <p:nvPr/>
        </p:nvSpPr>
        <p:spPr>
          <a:xfrm>
            <a:off x="5710363" y="4348890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5821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2754FC-7ADA-F593-3991-3CB2E0613909}"/>
              </a:ext>
            </a:extLst>
          </p:cNvPr>
          <p:cNvGrpSpPr/>
          <p:nvPr/>
        </p:nvGrpSpPr>
        <p:grpSpPr>
          <a:xfrm>
            <a:off x="534228" y="590653"/>
            <a:ext cx="4541354" cy="5676693"/>
            <a:chOff x="534228" y="590653"/>
            <a:chExt cx="4541354" cy="5676693"/>
          </a:xfrm>
        </p:grpSpPr>
        <p:pic>
          <p:nvPicPr>
            <p:cNvPr id="161" name="Picture 160">
              <a:extLst>
                <a:ext uri="{FF2B5EF4-FFF2-40B4-BE49-F238E27FC236}">
                  <a16:creationId xmlns:a16="http://schemas.microsoft.com/office/drawing/2014/main" id="{47D40CFA-04E6-20A2-4935-9E38649DF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228" y="590653"/>
              <a:ext cx="4541354" cy="5676693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58AB65B-1930-502C-3351-8662395678AE}"/>
                </a:ext>
              </a:extLst>
            </p:cNvPr>
            <p:cNvSpPr txBox="1"/>
            <p:nvPr/>
          </p:nvSpPr>
          <p:spPr>
            <a:xfrm>
              <a:off x="750193" y="800446"/>
              <a:ext cx="3351355" cy="830997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  <a:effectLst>
              <a:glow rad="127000">
                <a:schemeClr val="bg1">
                  <a:lumMod val="7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32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4F14F6-4869-F663-BADA-BBDDCFBB28FE}"/>
                </a:ext>
              </a:extLst>
            </p:cNvPr>
            <p:cNvSpPr txBox="1"/>
            <p:nvPr/>
          </p:nvSpPr>
          <p:spPr>
            <a:xfrm>
              <a:off x="1407381" y="5360505"/>
              <a:ext cx="3478696" cy="769441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  <a:effectLst>
              <a:glow rad="127000">
                <a:schemeClr val="bg1">
                  <a:lumMod val="7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29352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Picture 82">
            <a:extLst>
              <a:ext uri="{FF2B5EF4-FFF2-40B4-BE49-F238E27FC236}">
                <a16:creationId xmlns:a16="http://schemas.microsoft.com/office/drawing/2014/main" id="{9A7DA262-F928-2033-A833-1BDBABE1B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923925"/>
            <a:ext cx="11108267" cy="5010150"/>
          </a:xfrm>
          <a:custGeom>
            <a:avLst/>
            <a:gdLst>
              <a:gd name="connsiteX0" fmla="*/ 0 w 11108267"/>
              <a:gd name="connsiteY0" fmla="*/ 0 h 5010150"/>
              <a:gd name="connsiteX1" fmla="*/ 11108267 w 11108267"/>
              <a:gd name="connsiteY1" fmla="*/ 0 h 5010150"/>
              <a:gd name="connsiteX2" fmla="*/ 11108267 w 11108267"/>
              <a:gd name="connsiteY2" fmla="*/ 5010150 h 5010150"/>
              <a:gd name="connsiteX3" fmla="*/ 0 w 11108267"/>
              <a:gd name="connsiteY3" fmla="*/ 5010150 h 5010150"/>
              <a:gd name="connsiteX4" fmla="*/ 0 w 11108267"/>
              <a:gd name="connsiteY4" fmla="*/ 0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08267" h="5010150" fill="none" extrusionOk="0">
                <a:moveTo>
                  <a:pt x="0" y="0"/>
                </a:moveTo>
                <a:cubicBezTo>
                  <a:pt x="4817598" y="-158331"/>
                  <a:pt x="5793304" y="25705"/>
                  <a:pt x="11108267" y="0"/>
                </a:cubicBezTo>
                <a:cubicBezTo>
                  <a:pt x="11219775" y="757550"/>
                  <a:pt x="11026648" y="3002561"/>
                  <a:pt x="11108267" y="5010150"/>
                </a:cubicBezTo>
                <a:cubicBezTo>
                  <a:pt x="9545897" y="5121647"/>
                  <a:pt x="5159902" y="5165567"/>
                  <a:pt x="0" y="5010150"/>
                </a:cubicBezTo>
                <a:cubicBezTo>
                  <a:pt x="-120461" y="4290630"/>
                  <a:pt x="-63401" y="1705406"/>
                  <a:pt x="0" y="0"/>
                </a:cubicBezTo>
                <a:close/>
              </a:path>
              <a:path w="11108267" h="5010150" stroke="0" extrusionOk="0">
                <a:moveTo>
                  <a:pt x="0" y="0"/>
                </a:moveTo>
                <a:cubicBezTo>
                  <a:pt x="1887761" y="46815"/>
                  <a:pt x="7975187" y="107294"/>
                  <a:pt x="11108267" y="0"/>
                </a:cubicBezTo>
                <a:cubicBezTo>
                  <a:pt x="11123928" y="926145"/>
                  <a:pt x="11140385" y="4311651"/>
                  <a:pt x="11108267" y="5010150"/>
                </a:cubicBezTo>
                <a:cubicBezTo>
                  <a:pt x="9174110" y="5007601"/>
                  <a:pt x="5456954" y="5133335"/>
                  <a:pt x="0" y="5010150"/>
                </a:cubicBezTo>
                <a:cubicBezTo>
                  <a:pt x="14721" y="4016956"/>
                  <a:pt x="146506" y="2191438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FF0000"/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218058993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1BA26C4-7615-EB69-9AAE-12E7B74A6DE4}"/>
              </a:ext>
            </a:extLst>
          </p:cNvPr>
          <p:cNvSpPr txBox="1"/>
          <p:nvPr/>
        </p:nvSpPr>
        <p:spPr>
          <a:xfrm>
            <a:off x="1211504" y="1471775"/>
            <a:ext cx="4197927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1D1649-D45D-F8CE-8CB4-21EF6EFEEB58}"/>
              </a:ext>
            </a:extLst>
          </p:cNvPr>
          <p:cNvSpPr txBox="1"/>
          <p:nvPr/>
        </p:nvSpPr>
        <p:spPr>
          <a:xfrm>
            <a:off x="7188046" y="4550255"/>
            <a:ext cx="4197927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6721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47E590F-F127-7668-4207-4BFD73E068B5}"/>
              </a:ext>
            </a:extLst>
          </p:cNvPr>
          <p:cNvGrpSpPr/>
          <p:nvPr/>
        </p:nvGrpSpPr>
        <p:grpSpPr>
          <a:xfrm>
            <a:off x="1197033" y="794905"/>
            <a:ext cx="9365671" cy="5268190"/>
            <a:chOff x="1197033" y="794905"/>
            <a:chExt cx="9365671" cy="5268190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17E5B71C-4C21-5C10-3F35-3695E1C13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3" y="794905"/>
              <a:ext cx="9365671" cy="5268190"/>
            </a:xfrm>
            <a:custGeom>
              <a:avLst/>
              <a:gdLst>
                <a:gd name="connsiteX0" fmla="*/ 0 w 9365671"/>
                <a:gd name="connsiteY0" fmla="*/ 0 h 5268190"/>
                <a:gd name="connsiteX1" fmla="*/ 585354 w 9365671"/>
                <a:gd name="connsiteY1" fmla="*/ 0 h 5268190"/>
                <a:gd name="connsiteX2" fmla="*/ 983395 w 9365671"/>
                <a:gd name="connsiteY2" fmla="*/ 0 h 5268190"/>
                <a:gd name="connsiteX3" fmla="*/ 1662407 w 9365671"/>
                <a:gd name="connsiteY3" fmla="*/ 0 h 5268190"/>
                <a:gd name="connsiteX4" fmla="*/ 1966791 w 9365671"/>
                <a:gd name="connsiteY4" fmla="*/ 0 h 5268190"/>
                <a:gd name="connsiteX5" fmla="*/ 2739459 w 9365671"/>
                <a:gd name="connsiteY5" fmla="*/ 0 h 5268190"/>
                <a:gd name="connsiteX6" fmla="*/ 3324813 w 9365671"/>
                <a:gd name="connsiteY6" fmla="*/ 0 h 5268190"/>
                <a:gd name="connsiteX7" fmla="*/ 4003824 w 9365671"/>
                <a:gd name="connsiteY7" fmla="*/ 0 h 5268190"/>
                <a:gd name="connsiteX8" fmla="*/ 4308209 w 9365671"/>
                <a:gd name="connsiteY8" fmla="*/ 0 h 5268190"/>
                <a:gd name="connsiteX9" fmla="*/ 4799906 w 9365671"/>
                <a:gd name="connsiteY9" fmla="*/ 0 h 5268190"/>
                <a:gd name="connsiteX10" fmla="*/ 5385261 w 9365671"/>
                <a:gd name="connsiteY10" fmla="*/ 0 h 5268190"/>
                <a:gd name="connsiteX11" fmla="*/ 5783302 w 9365671"/>
                <a:gd name="connsiteY11" fmla="*/ 0 h 5268190"/>
                <a:gd name="connsiteX12" fmla="*/ 6462313 w 9365671"/>
                <a:gd name="connsiteY12" fmla="*/ 0 h 5268190"/>
                <a:gd name="connsiteX13" fmla="*/ 6766697 w 9365671"/>
                <a:gd name="connsiteY13" fmla="*/ 0 h 5268190"/>
                <a:gd name="connsiteX14" fmla="*/ 7164738 w 9365671"/>
                <a:gd name="connsiteY14" fmla="*/ 0 h 5268190"/>
                <a:gd name="connsiteX15" fmla="*/ 7469123 w 9365671"/>
                <a:gd name="connsiteY15" fmla="*/ 0 h 5268190"/>
                <a:gd name="connsiteX16" fmla="*/ 8054477 w 9365671"/>
                <a:gd name="connsiteY16" fmla="*/ 0 h 5268190"/>
                <a:gd name="connsiteX17" fmla="*/ 8452518 w 9365671"/>
                <a:gd name="connsiteY17" fmla="*/ 0 h 5268190"/>
                <a:gd name="connsiteX18" fmla="*/ 9365671 w 9365671"/>
                <a:gd name="connsiteY18" fmla="*/ 0 h 5268190"/>
                <a:gd name="connsiteX19" fmla="*/ 9365671 w 9365671"/>
                <a:gd name="connsiteY19" fmla="*/ 638036 h 5268190"/>
                <a:gd name="connsiteX20" fmla="*/ 9365671 w 9365671"/>
                <a:gd name="connsiteY20" fmla="*/ 1170709 h 5268190"/>
                <a:gd name="connsiteX21" fmla="*/ 9365671 w 9365671"/>
                <a:gd name="connsiteY21" fmla="*/ 1598018 h 5268190"/>
                <a:gd name="connsiteX22" fmla="*/ 9365671 w 9365671"/>
                <a:gd name="connsiteY22" fmla="*/ 2025326 h 5268190"/>
                <a:gd name="connsiteX23" fmla="*/ 9365671 w 9365671"/>
                <a:gd name="connsiteY23" fmla="*/ 2610681 h 5268190"/>
                <a:gd name="connsiteX24" fmla="*/ 9365671 w 9365671"/>
                <a:gd name="connsiteY24" fmla="*/ 3037990 h 5268190"/>
                <a:gd name="connsiteX25" fmla="*/ 9365671 w 9365671"/>
                <a:gd name="connsiteY25" fmla="*/ 3465298 h 5268190"/>
                <a:gd name="connsiteX26" fmla="*/ 9365671 w 9365671"/>
                <a:gd name="connsiteY26" fmla="*/ 3997971 h 5268190"/>
                <a:gd name="connsiteX27" fmla="*/ 9365671 w 9365671"/>
                <a:gd name="connsiteY27" fmla="*/ 4583325 h 5268190"/>
                <a:gd name="connsiteX28" fmla="*/ 9365671 w 9365671"/>
                <a:gd name="connsiteY28" fmla="*/ 5268190 h 5268190"/>
                <a:gd name="connsiteX29" fmla="*/ 8593003 w 9365671"/>
                <a:gd name="connsiteY29" fmla="*/ 5268190 h 5268190"/>
                <a:gd name="connsiteX30" fmla="*/ 7913992 w 9365671"/>
                <a:gd name="connsiteY30" fmla="*/ 5268190 h 5268190"/>
                <a:gd name="connsiteX31" fmla="*/ 7422294 w 9365671"/>
                <a:gd name="connsiteY31" fmla="*/ 5268190 h 5268190"/>
                <a:gd name="connsiteX32" fmla="*/ 6743283 w 9365671"/>
                <a:gd name="connsiteY32" fmla="*/ 5268190 h 5268190"/>
                <a:gd name="connsiteX33" fmla="*/ 6157929 w 9365671"/>
                <a:gd name="connsiteY33" fmla="*/ 5268190 h 5268190"/>
                <a:gd name="connsiteX34" fmla="*/ 5385261 w 9365671"/>
                <a:gd name="connsiteY34" fmla="*/ 5268190 h 5268190"/>
                <a:gd name="connsiteX35" fmla="*/ 4893563 w 9365671"/>
                <a:gd name="connsiteY35" fmla="*/ 5268190 h 5268190"/>
                <a:gd name="connsiteX36" fmla="*/ 4120895 w 9365671"/>
                <a:gd name="connsiteY36" fmla="*/ 5268190 h 5268190"/>
                <a:gd name="connsiteX37" fmla="*/ 3348227 w 9365671"/>
                <a:gd name="connsiteY37" fmla="*/ 5268190 h 5268190"/>
                <a:gd name="connsiteX38" fmla="*/ 2762873 w 9365671"/>
                <a:gd name="connsiteY38" fmla="*/ 5268190 h 5268190"/>
                <a:gd name="connsiteX39" fmla="*/ 2271175 w 9365671"/>
                <a:gd name="connsiteY39" fmla="*/ 5268190 h 5268190"/>
                <a:gd name="connsiteX40" fmla="*/ 1873134 w 9365671"/>
                <a:gd name="connsiteY40" fmla="*/ 5268190 h 5268190"/>
                <a:gd name="connsiteX41" fmla="*/ 1194123 w 9365671"/>
                <a:gd name="connsiteY41" fmla="*/ 5268190 h 5268190"/>
                <a:gd name="connsiteX42" fmla="*/ 0 w 9365671"/>
                <a:gd name="connsiteY42" fmla="*/ 5268190 h 5268190"/>
                <a:gd name="connsiteX43" fmla="*/ 0 w 9365671"/>
                <a:gd name="connsiteY43" fmla="*/ 4840881 h 5268190"/>
                <a:gd name="connsiteX44" fmla="*/ 0 w 9365671"/>
                <a:gd name="connsiteY44" fmla="*/ 4308209 h 5268190"/>
                <a:gd name="connsiteX45" fmla="*/ 0 w 9365671"/>
                <a:gd name="connsiteY45" fmla="*/ 3617490 h 5268190"/>
                <a:gd name="connsiteX46" fmla="*/ 0 w 9365671"/>
                <a:gd name="connsiteY46" fmla="*/ 3190182 h 5268190"/>
                <a:gd name="connsiteX47" fmla="*/ 0 w 9365671"/>
                <a:gd name="connsiteY47" fmla="*/ 2710191 h 5268190"/>
                <a:gd name="connsiteX48" fmla="*/ 0 w 9365671"/>
                <a:gd name="connsiteY48" fmla="*/ 2230200 h 5268190"/>
                <a:gd name="connsiteX49" fmla="*/ 0 w 9365671"/>
                <a:gd name="connsiteY49" fmla="*/ 1802892 h 5268190"/>
                <a:gd name="connsiteX50" fmla="*/ 0 w 9365671"/>
                <a:gd name="connsiteY50" fmla="*/ 1375583 h 5268190"/>
                <a:gd name="connsiteX51" fmla="*/ 0 w 9365671"/>
                <a:gd name="connsiteY51" fmla="*/ 790228 h 5268190"/>
                <a:gd name="connsiteX52" fmla="*/ 0 w 9365671"/>
                <a:gd name="connsiteY52" fmla="*/ 0 h 526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365671" h="5268190" fill="none" extrusionOk="0">
                  <a:moveTo>
                    <a:pt x="0" y="0"/>
                  </a:moveTo>
                  <a:cubicBezTo>
                    <a:pt x="183517" y="-28948"/>
                    <a:pt x="431071" y="53777"/>
                    <a:pt x="585354" y="0"/>
                  </a:cubicBezTo>
                  <a:cubicBezTo>
                    <a:pt x="739637" y="-53777"/>
                    <a:pt x="818319" y="39699"/>
                    <a:pt x="983395" y="0"/>
                  </a:cubicBezTo>
                  <a:cubicBezTo>
                    <a:pt x="1148471" y="-39699"/>
                    <a:pt x="1521651" y="55898"/>
                    <a:pt x="1662407" y="0"/>
                  </a:cubicBezTo>
                  <a:cubicBezTo>
                    <a:pt x="1803163" y="-55898"/>
                    <a:pt x="1844274" y="1749"/>
                    <a:pt x="1966791" y="0"/>
                  </a:cubicBezTo>
                  <a:cubicBezTo>
                    <a:pt x="2089308" y="-1749"/>
                    <a:pt x="2512981" y="58926"/>
                    <a:pt x="2739459" y="0"/>
                  </a:cubicBezTo>
                  <a:cubicBezTo>
                    <a:pt x="2965937" y="-58926"/>
                    <a:pt x="3119447" y="42194"/>
                    <a:pt x="3324813" y="0"/>
                  </a:cubicBezTo>
                  <a:cubicBezTo>
                    <a:pt x="3530179" y="-42194"/>
                    <a:pt x="3839663" y="47819"/>
                    <a:pt x="4003824" y="0"/>
                  </a:cubicBezTo>
                  <a:cubicBezTo>
                    <a:pt x="4167985" y="-47819"/>
                    <a:pt x="4202286" y="6658"/>
                    <a:pt x="4308209" y="0"/>
                  </a:cubicBezTo>
                  <a:cubicBezTo>
                    <a:pt x="4414133" y="-6658"/>
                    <a:pt x="4586125" y="28482"/>
                    <a:pt x="4799906" y="0"/>
                  </a:cubicBezTo>
                  <a:cubicBezTo>
                    <a:pt x="5013687" y="-28482"/>
                    <a:pt x="5161670" y="54960"/>
                    <a:pt x="5385261" y="0"/>
                  </a:cubicBezTo>
                  <a:cubicBezTo>
                    <a:pt x="5608853" y="-54960"/>
                    <a:pt x="5685539" y="26548"/>
                    <a:pt x="5783302" y="0"/>
                  </a:cubicBezTo>
                  <a:cubicBezTo>
                    <a:pt x="5881065" y="-26548"/>
                    <a:pt x="6249031" y="19054"/>
                    <a:pt x="6462313" y="0"/>
                  </a:cubicBezTo>
                  <a:cubicBezTo>
                    <a:pt x="6675595" y="-19054"/>
                    <a:pt x="6654136" y="33157"/>
                    <a:pt x="6766697" y="0"/>
                  </a:cubicBezTo>
                  <a:cubicBezTo>
                    <a:pt x="6879258" y="-33157"/>
                    <a:pt x="7070248" y="36965"/>
                    <a:pt x="7164738" y="0"/>
                  </a:cubicBezTo>
                  <a:cubicBezTo>
                    <a:pt x="7259228" y="-36965"/>
                    <a:pt x="7350139" y="6864"/>
                    <a:pt x="7469123" y="0"/>
                  </a:cubicBezTo>
                  <a:cubicBezTo>
                    <a:pt x="7588108" y="-6864"/>
                    <a:pt x="7788609" y="65591"/>
                    <a:pt x="8054477" y="0"/>
                  </a:cubicBezTo>
                  <a:cubicBezTo>
                    <a:pt x="8320345" y="-65591"/>
                    <a:pt x="8292455" y="1997"/>
                    <a:pt x="8452518" y="0"/>
                  </a:cubicBezTo>
                  <a:cubicBezTo>
                    <a:pt x="8612581" y="-1997"/>
                    <a:pt x="8920247" y="38545"/>
                    <a:pt x="9365671" y="0"/>
                  </a:cubicBezTo>
                  <a:cubicBezTo>
                    <a:pt x="9400492" y="248729"/>
                    <a:pt x="9299620" y="334047"/>
                    <a:pt x="9365671" y="638036"/>
                  </a:cubicBezTo>
                  <a:cubicBezTo>
                    <a:pt x="9431722" y="942025"/>
                    <a:pt x="9314556" y="973987"/>
                    <a:pt x="9365671" y="1170709"/>
                  </a:cubicBezTo>
                  <a:cubicBezTo>
                    <a:pt x="9416786" y="1367431"/>
                    <a:pt x="9361060" y="1466820"/>
                    <a:pt x="9365671" y="1598018"/>
                  </a:cubicBezTo>
                  <a:cubicBezTo>
                    <a:pt x="9370282" y="1729216"/>
                    <a:pt x="9342369" y="1868480"/>
                    <a:pt x="9365671" y="2025326"/>
                  </a:cubicBezTo>
                  <a:cubicBezTo>
                    <a:pt x="9388973" y="2182172"/>
                    <a:pt x="9343694" y="2327888"/>
                    <a:pt x="9365671" y="2610681"/>
                  </a:cubicBezTo>
                  <a:cubicBezTo>
                    <a:pt x="9387648" y="2893475"/>
                    <a:pt x="9354197" y="2908196"/>
                    <a:pt x="9365671" y="3037990"/>
                  </a:cubicBezTo>
                  <a:cubicBezTo>
                    <a:pt x="9377145" y="3167784"/>
                    <a:pt x="9331260" y="3363852"/>
                    <a:pt x="9365671" y="3465298"/>
                  </a:cubicBezTo>
                  <a:cubicBezTo>
                    <a:pt x="9400082" y="3566744"/>
                    <a:pt x="9301985" y="3829677"/>
                    <a:pt x="9365671" y="3997971"/>
                  </a:cubicBezTo>
                  <a:cubicBezTo>
                    <a:pt x="9429357" y="4166265"/>
                    <a:pt x="9317046" y="4329968"/>
                    <a:pt x="9365671" y="4583325"/>
                  </a:cubicBezTo>
                  <a:cubicBezTo>
                    <a:pt x="9414296" y="4836682"/>
                    <a:pt x="9312913" y="5096260"/>
                    <a:pt x="9365671" y="5268190"/>
                  </a:cubicBezTo>
                  <a:cubicBezTo>
                    <a:pt x="9169079" y="5281442"/>
                    <a:pt x="8923480" y="5242649"/>
                    <a:pt x="8593003" y="5268190"/>
                  </a:cubicBezTo>
                  <a:cubicBezTo>
                    <a:pt x="8262526" y="5293731"/>
                    <a:pt x="8215562" y="5204299"/>
                    <a:pt x="7913992" y="5268190"/>
                  </a:cubicBezTo>
                  <a:cubicBezTo>
                    <a:pt x="7612422" y="5332081"/>
                    <a:pt x="7575649" y="5260351"/>
                    <a:pt x="7422294" y="5268190"/>
                  </a:cubicBezTo>
                  <a:cubicBezTo>
                    <a:pt x="7268939" y="5276029"/>
                    <a:pt x="6989289" y="5226887"/>
                    <a:pt x="6743283" y="5268190"/>
                  </a:cubicBezTo>
                  <a:cubicBezTo>
                    <a:pt x="6497277" y="5309493"/>
                    <a:pt x="6319981" y="5212415"/>
                    <a:pt x="6157929" y="5268190"/>
                  </a:cubicBezTo>
                  <a:cubicBezTo>
                    <a:pt x="5995877" y="5323965"/>
                    <a:pt x="5612353" y="5245667"/>
                    <a:pt x="5385261" y="5268190"/>
                  </a:cubicBezTo>
                  <a:cubicBezTo>
                    <a:pt x="5158169" y="5290713"/>
                    <a:pt x="5029333" y="5245308"/>
                    <a:pt x="4893563" y="5268190"/>
                  </a:cubicBezTo>
                  <a:cubicBezTo>
                    <a:pt x="4757793" y="5291072"/>
                    <a:pt x="4335622" y="5221033"/>
                    <a:pt x="4120895" y="5268190"/>
                  </a:cubicBezTo>
                  <a:cubicBezTo>
                    <a:pt x="3906168" y="5315347"/>
                    <a:pt x="3507820" y="5217357"/>
                    <a:pt x="3348227" y="5268190"/>
                  </a:cubicBezTo>
                  <a:cubicBezTo>
                    <a:pt x="3188634" y="5319023"/>
                    <a:pt x="2906354" y="5232881"/>
                    <a:pt x="2762873" y="5268190"/>
                  </a:cubicBezTo>
                  <a:cubicBezTo>
                    <a:pt x="2619392" y="5303499"/>
                    <a:pt x="2396906" y="5239107"/>
                    <a:pt x="2271175" y="5268190"/>
                  </a:cubicBezTo>
                  <a:cubicBezTo>
                    <a:pt x="2145444" y="5297273"/>
                    <a:pt x="2042723" y="5224330"/>
                    <a:pt x="1873134" y="5268190"/>
                  </a:cubicBezTo>
                  <a:cubicBezTo>
                    <a:pt x="1703545" y="5312050"/>
                    <a:pt x="1425642" y="5187794"/>
                    <a:pt x="1194123" y="5268190"/>
                  </a:cubicBezTo>
                  <a:cubicBezTo>
                    <a:pt x="962604" y="5348586"/>
                    <a:pt x="257327" y="5216512"/>
                    <a:pt x="0" y="5268190"/>
                  </a:cubicBezTo>
                  <a:cubicBezTo>
                    <a:pt x="-5470" y="5093375"/>
                    <a:pt x="27592" y="4940454"/>
                    <a:pt x="0" y="4840881"/>
                  </a:cubicBezTo>
                  <a:cubicBezTo>
                    <a:pt x="-27592" y="4741308"/>
                    <a:pt x="24324" y="4464344"/>
                    <a:pt x="0" y="4308209"/>
                  </a:cubicBezTo>
                  <a:cubicBezTo>
                    <a:pt x="-24324" y="4152074"/>
                    <a:pt x="51079" y="3960301"/>
                    <a:pt x="0" y="3617490"/>
                  </a:cubicBezTo>
                  <a:cubicBezTo>
                    <a:pt x="-51079" y="3274679"/>
                    <a:pt x="40368" y="3328830"/>
                    <a:pt x="0" y="3190182"/>
                  </a:cubicBezTo>
                  <a:cubicBezTo>
                    <a:pt x="-40368" y="3051534"/>
                    <a:pt x="34614" y="2848294"/>
                    <a:pt x="0" y="2710191"/>
                  </a:cubicBezTo>
                  <a:cubicBezTo>
                    <a:pt x="-34614" y="2572088"/>
                    <a:pt x="45988" y="2399402"/>
                    <a:pt x="0" y="2230200"/>
                  </a:cubicBezTo>
                  <a:cubicBezTo>
                    <a:pt x="-45988" y="2060998"/>
                    <a:pt x="3871" y="1990103"/>
                    <a:pt x="0" y="1802892"/>
                  </a:cubicBezTo>
                  <a:cubicBezTo>
                    <a:pt x="-3871" y="1615681"/>
                    <a:pt x="2827" y="1490653"/>
                    <a:pt x="0" y="1375583"/>
                  </a:cubicBezTo>
                  <a:cubicBezTo>
                    <a:pt x="-2827" y="1260513"/>
                    <a:pt x="56273" y="967269"/>
                    <a:pt x="0" y="790228"/>
                  </a:cubicBezTo>
                  <a:cubicBezTo>
                    <a:pt x="-56273" y="613188"/>
                    <a:pt x="75887" y="185563"/>
                    <a:pt x="0" y="0"/>
                  </a:cubicBezTo>
                  <a:close/>
                </a:path>
                <a:path w="9365671" h="5268190" stroke="0" extrusionOk="0">
                  <a:moveTo>
                    <a:pt x="0" y="0"/>
                  </a:moveTo>
                  <a:cubicBezTo>
                    <a:pt x="274226" y="-80505"/>
                    <a:pt x="590509" y="40288"/>
                    <a:pt x="772668" y="0"/>
                  </a:cubicBezTo>
                  <a:cubicBezTo>
                    <a:pt x="954827" y="-40288"/>
                    <a:pt x="1159966" y="84228"/>
                    <a:pt x="1545336" y="0"/>
                  </a:cubicBezTo>
                  <a:cubicBezTo>
                    <a:pt x="1930706" y="-84228"/>
                    <a:pt x="1822744" y="10610"/>
                    <a:pt x="2037033" y="0"/>
                  </a:cubicBezTo>
                  <a:cubicBezTo>
                    <a:pt x="2251322" y="-10610"/>
                    <a:pt x="2520637" y="20912"/>
                    <a:pt x="2716045" y="0"/>
                  </a:cubicBezTo>
                  <a:cubicBezTo>
                    <a:pt x="2911453" y="-20912"/>
                    <a:pt x="3169356" y="16257"/>
                    <a:pt x="3395056" y="0"/>
                  </a:cubicBezTo>
                  <a:cubicBezTo>
                    <a:pt x="3620756" y="-16257"/>
                    <a:pt x="3878684" y="74821"/>
                    <a:pt x="4074067" y="0"/>
                  </a:cubicBezTo>
                  <a:cubicBezTo>
                    <a:pt x="4269450" y="-74821"/>
                    <a:pt x="4317771" y="31496"/>
                    <a:pt x="4472108" y="0"/>
                  </a:cubicBezTo>
                  <a:cubicBezTo>
                    <a:pt x="4626445" y="-31496"/>
                    <a:pt x="4788620" y="16922"/>
                    <a:pt x="4870149" y="0"/>
                  </a:cubicBezTo>
                  <a:cubicBezTo>
                    <a:pt x="4951678" y="-16922"/>
                    <a:pt x="5251554" y="44026"/>
                    <a:pt x="5361847" y="0"/>
                  </a:cubicBezTo>
                  <a:cubicBezTo>
                    <a:pt x="5472140" y="-44026"/>
                    <a:pt x="5524419" y="7221"/>
                    <a:pt x="5666231" y="0"/>
                  </a:cubicBezTo>
                  <a:cubicBezTo>
                    <a:pt x="5808043" y="-7221"/>
                    <a:pt x="6207410" y="34100"/>
                    <a:pt x="6438899" y="0"/>
                  </a:cubicBezTo>
                  <a:cubicBezTo>
                    <a:pt x="6670388" y="-34100"/>
                    <a:pt x="6698703" y="23474"/>
                    <a:pt x="6836940" y="0"/>
                  </a:cubicBezTo>
                  <a:cubicBezTo>
                    <a:pt x="6975177" y="-23474"/>
                    <a:pt x="7317602" y="80507"/>
                    <a:pt x="7609608" y="0"/>
                  </a:cubicBezTo>
                  <a:cubicBezTo>
                    <a:pt x="7901614" y="-80507"/>
                    <a:pt x="7779007" y="34967"/>
                    <a:pt x="7913992" y="0"/>
                  </a:cubicBezTo>
                  <a:cubicBezTo>
                    <a:pt x="8048977" y="-34967"/>
                    <a:pt x="8287463" y="21938"/>
                    <a:pt x="8405690" y="0"/>
                  </a:cubicBezTo>
                  <a:cubicBezTo>
                    <a:pt x="8523917" y="-21938"/>
                    <a:pt x="8610567" y="2279"/>
                    <a:pt x="8803731" y="0"/>
                  </a:cubicBezTo>
                  <a:cubicBezTo>
                    <a:pt x="8996895" y="-2279"/>
                    <a:pt x="9097349" y="28682"/>
                    <a:pt x="9365671" y="0"/>
                  </a:cubicBezTo>
                  <a:cubicBezTo>
                    <a:pt x="9401095" y="160355"/>
                    <a:pt x="9314756" y="316262"/>
                    <a:pt x="9365671" y="532673"/>
                  </a:cubicBezTo>
                  <a:cubicBezTo>
                    <a:pt x="9416586" y="749084"/>
                    <a:pt x="9336487" y="1000171"/>
                    <a:pt x="9365671" y="1223391"/>
                  </a:cubicBezTo>
                  <a:cubicBezTo>
                    <a:pt x="9394855" y="1446611"/>
                    <a:pt x="9354893" y="1547007"/>
                    <a:pt x="9365671" y="1808745"/>
                  </a:cubicBezTo>
                  <a:cubicBezTo>
                    <a:pt x="9376449" y="2070483"/>
                    <a:pt x="9318311" y="2130381"/>
                    <a:pt x="9365671" y="2288736"/>
                  </a:cubicBezTo>
                  <a:cubicBezTo>
                    <a:pt x="9413031" y="2447091"/>
                    <a:pt x="9317582" y="2690882"/>
                    <a:pt x="9365671" y="2874090"/>
                  </a:cubicBezTo>
                  <a:cubicBezTo>
                    <a:pt x="9413760" y="3057298"/>
                    <a:pt x="9349319" y="3308544"/>
                    <a:pt x="9365671" y="3564809"/>
                  </a:cubicBezTo>
                  <a:cubicBezTo>
                    <a:pt x="9382023" y="3821074"/>
                    <a:pt x="9319981" y="4005403"/>
                    <a:pt x="9365671" y="4255527"/>
                  </a:cubicBezTo>
                  <a:cubicBezTo>
                    <a:pt x="9411361" y="4505651"/>
                    <a:pt x="9299248" y="4851756"/>
                    <a:pt x="9365671" y="5268190"/>
                  </a:cubicBezTo>
                  <a:cubicBezTo>
                    <a:pt x="9224030" y="5286408"/>
                    <a:pt x="9131286" y="5232207"/>
                    <a:pt x="8967630" y="5268190"/>
                  </a:cubicBezTo>
                  <a:cubicBezTo>
                    <a:pt x="8803974" y="5304173"/>
                    <a:pt x="8395187" y="5183149"/>
                    <a:pt x="8194962" y="5268190"/>
                  </a:cubicBezTo>
                  <a:cubicBezTo>
                    <a:pt x="7994737" y="5353231"/>
                    <a:pt x="7942081" y="5259631"/>
                    <a:pt x="7703264" y="5268190"/>
                  </a:cubicBezTo>
                  <a:cubicBezTo>
                    <a:pt x="7464447" y="5276749"/>
                    <a:pt x="7450079" y="5254758"/>
                    <a:pt x="7211567" y="5268190"/>
                  </a:cubicBezTo>
                  <a:cubicBezTo>
                    <a:pt x="6973055" y="5281622"/>
                    <a:pt x="6963361" y="5242822"/>
                    <a:pt x="6813526" y="5268190"/>
                  </a:cubicBezTo>
                  <a:cubicBezTo>
                    <a:pt x="6663691" y="5293558"/>
                    <a:pt x="6535439" y="5261244"/>
                    <a:pt x="6415485" y="5268190"/>
                  </a:cubicBezTo>
                  <a:cubicBezTo>
                    <a:pt x="6295531" y="5275136"/>
                    <a:pt x="6118621" y="5263143"/>
                    <a:pt x="5923787" y="5268190"/>
                  </a:cubicBezTo>
                  <a:cubicBezTo>
                    <a:pt x="5728953" y="5273237"/>
                    <a:pt x="5554217" y="5208337"/>
                    <a:pt x="5338432" y="5268190"/>
                  </a:cubicBezTo>
                  <a:cubicBezTo>
                    <a:pt x="5122647" y="5328043"/>
                    <a:pt x="4897970" y="5266072"/>
                    <a:pt x="4753078" y="5268190"/>
                  </a:cubicBezTo>
                  <a:cubicBezTo>
                    <a:pt x="4608186" y="5270308"/>
                    <a:pt x="4431756" y="5244419"/>
                    <a:pt x="4261380" y="5268190"/>
                  </a:cubicBezTo>
                  <a:cubicBezTo>
                    <a:pt x="4091004" y="5291961"/>
                    <a:pt x="3860125" y="5225638"/>
                    <a:pt x="3582369" y="5268190"/>
                  </a:cubicBezTo>
                  <a:cubicBezTo>
                    <a:pt x="3304613" y="5310742"/>
                    <a:pt x="3192047" y="5266777"/>
                    <a:pt x="2997015" y="5268190"/>
                  </a:cubicBezTo>
                  <a:cubicBezTo>
                    <a:pt x="2801983" y="5269603"/>
                    <a:pt x="2725406" y="5230564"/>
                    <a:pt x="2505317" y="5268190"/>
                  </a:cubicBezTo>
                  <a:cubicBezTo>
                    <a:pt x="2285228" y="5305816"/>
                    <a:pt x="2160765" y="5246101"/>
                    <a:pt x="1826306" y="5268190"/>
                  </a:cubicBezTo>
                  <a:cubicBezTo>
                    <a:pt x="1491847" y="5290279"/>
                    <a:pt x="1572864" y="5227627"/>
                    <a:pt x="1334608" y="5268190"/>
                  </a:cubicBezTo>
                  <a:cubicBezTo>
                    <a:pt x="1096352" y="5308753"/>
                    <a:pt x="1085822" y="5221825"/>
                    <a:pt x="936567" y="5268190"/>
                  </a:cubicBezTo>
                  <a:cubicBezTo>
                    <a:pt x="787312" y="5314555"/>
                    <a:pt x="661930" y="5251757"/>
                    <a:pt x="538526" y="5268190"/>
                  </a:cubicBezTo>
                  <a:cubicBezTo>
                    <a:pt x="415122" y="5284623"/>
                    <a:pt x="225388" y="5204699"/>
                    <a:pt x="0" y="5268190"/>
                  </a:cubicBezTo>
                  <a:cubicBezTo>
                    <a:pt x="-43922" y="5040315"/>
                    <a:pt x="31012" y="4938168"/>
                    <a:pt x="0" y="4735517"/>
                  </a:cubicBezTo>
                  <a:cubicBezTo>
                    <a:pt x="-31012" y="4532866"/>
                    <a:pt x="39139" y="4356386"/>
                    <a:pt x="0" y="4255527"/>
                  </a:cubicBezTo>
                  <a:cubicBezTo>
                    <a:pt x="-39139" y="4154668"/>
                    <a:pt x="26153" y="3837708"/>
                    <a:pt x="0" y="3670172"/>
                  </a:cubicBezTo>
                  <a:cubicBezTo>
                    <a:pt x="-26153" y="3502636"/>
                    <a:pt x="14539" y="3308265"/>
                    <a:pt x="0" y="3190182"/>
                  </a:cubicBezTo>
                  <a:cubicBezTo>
                    <a:pt x="-14539" y="3072099"/>
                    <a:pt x="29378" y="2843801"/>
                    <a:pt x="0" y="2552145"/>
                  </a:cubicBezTo>
                  <a:cubicBezTo>
                    <a:pt x="-29378" y="2260489"/>
                    <a:pt x="38153" y="2266568"/>
                    <a:pt x="0" y="2124837"/>
                  </a:cubicBezTo>
                  <a:cubicBezTo>
                    <a:pt x="-38153" y="1983106"/>
                    <a:pt x="9333" y="1700360"/>
                    <a:pt x="0" y="1486800"/>
                  </a:cubicBezTo>
                  <a:cubicBezTo>
                    <a:pt x="-9333" y="1273240"/>
                    <a:pt x="23701" y="1056427"/>
                    <a:pt x="0" y="901446"/>
                  </a:cubicBezTo>
                  <a:cubicBezTo>
                    <a:pt x="-23701" y="746465"/>
                    <a:pt x="14712" y="274429"/>
                    <a:pt x="0" y="0"/>
                  </a:cubicBezTo>
                  <a:close/>
                </a:path>
              </a:pathLst>
            </a:custGeom>
            <a:solidFill>
              <a:srgbClr val="000000">
                <a:shade val="95000"/>
              </a:srgbClr>
            </a:solidFill>
            <a:ln w="444500" cap="sq">
              <a:solidFill>
                <a:schemeClr val="accent2">
                  <a:lumMod val="75000"/>
                </a:schemeClr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7596747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636044-52E0-D089-FC83-DF0113665B56}"/>
                </a:ext>
              </a:extLst>
            </p:cNvPr>
            <p:cNvSpPr txBox="1"/>
            <p:nvPr/>
          </p:nvSpPr>
          <p:spPr>
            <a:xfrm>
              <a:off x="1770610" y="1410046"/>
              <a:ext cx="4015047" cy="830997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  <a:effectLst>
              <a:glow rad="127000">
                <a:schemeClr val="bg1">
                  <a:lumMod val="7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32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CCE05-5C6D-80B1-F034-B7C803C88598}"/>
                </a:ext>
              </a:extLst>
            </p:cNvPr>
            <p:cNvSpPr txBox="1"/>
            <p:nvPr/>
          </p:nvSpPr>
          <p:spPr>
            <a:xfrm>
              <a:off x="5946370" y="4737908"/>
              <a:ext cx="4015047" cy="830997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  <a:effectLst>
              <a:glow rad="127000">
                <a:srgbClr val="FFC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effectLst>
                    <a:glow rad="127000">
                      <a:srgbClr val="FFC000"/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32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00166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47E590F-F127-7668-4207-4BFD73E068B5}"/>
              </a:ext>
            </a:extLst>
          </p:cNvPr>
          <p:cNvGrpSpPr/>
          <p:nvPr/>
        </p:nvGrpSpPr>
        <p:grpSpPr>
          <a:xfrm>
            <a:off x="1197033" y="794905"/>
            <a:ext cx="9365671" cy="5268190"/>
            <a:chOff x="1197033" y="794905"/>
            <a:chExt cx="9365671" cy="5268190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17E5B71C-4C21-5C10-3F35-3695E1C13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7033" y="794905"/>
              <a:ext cx="9365671" cy="5268190"/>
            </a:xfrm>
            <a:custGeom>
              <a:avLst/>
              <a:gdLst>
                <a:gd name="connsiteX0" fmla="*/ 0 w 9365671"/>
                <a:gd name="connsiteY0" fmla="*/ 0 h 5268190"/>
                <a:gd name="connsiteX1" fmla="*/ 585354 w 9365671"/>
                <a:gd name="connsiteY1" fmla="*/ 0 h 5268190"/>
                <a:gd name="connsiteX2" fmla="*/ 983395 w 9365671"/>
                <a:gd name="connsiteY2" fmla="*/ 0 h 5268190"/>
                <a:gd name="connsiteX3" fmla="*/ 1662407 w 9365671"/>
                <a:gd name="connsiteY3" fmla="*/ 0 h 5268190"/>
                <a:gd name="connsiteX4" fmla="*/ 1966791 w 9365671"/>
                <a:gd name="connsiteY4" fmla="*/ 0 h 5268190"/>
                <a:gd name="connsiteX5" fmla="*/ 2739459 w 9365671"/>
                <a:gd name="connsiteY5" fmla="*/ 0 h 5268190"/>
                <a:gd name="connsiteX6" fmla="*/ 3324813 w 9365671"/>
                <a:gd name="connsiteY6" fmla="*/ 0 h 5268190"/>
                <a:gd name="connsiteX7" fmla="*/ 4003824 w 9365671"/>
                <a:gd name="connsiteY7" fmla="*/ 0 h 5268190"/>
                <a:gd name="connsiteX8" fmla="*/ 4308209 w 9365671"/>
                <a:gd name="connsiteY8" fmla="*/ 0 h 5268190"/>
                <a:gd name="connsiteX9" fmla="*/ 4799906 w 9365671"/>
                <a:gd name="connsiteY9" fmla="*/ 0 h 5268190"/>
                <a:gd name="connsiteX10" fmla="*/ 5385261 w 9365671"/>
                <a:gd name="connsiteY10" fmla="*/ 0 h 5268190"/>
                <a:gd name="connsiteX11" fmla="*/ 5783302 w 9365671"/>
                <a:gd name="connsiteY11" fmla="*/ 0 h 5268190"/>
                <a:gd name="connsiteX12" fmla="*/ 6462313 w 9365671"/>
                <a:gd name="connsiteY12" fmla="*/ 0 h 5268190"/>
                <a:gd name="connsiteX13" fmla="*/ 6766697 w 9365671"/>
                <a:gd name="connsiteY13" fmla="*/ 0 h 5268190"/>
                <a:gd name="connsiteX14" fmla="*/ 7164738 w 9365671"/>
                <a:gd name="connsiteY14" fmla="*/ 0 h 5268190"/>
                <a:gd name="connsiteX15" fmla="*/ 7469123 w 9365671"/>
                <a:gd name="connsiteY15" fmla="*/ 0 h 5268190"/>
                <a:gd name="connsiteX16" fmla="*/ 8054477 w 9365671"/>
                <a:gd name="connsiteY16" fmla="*/ 0 h 5268190"/>
                <a:gd name="connsiteX17" fmla="*/ 8452518 w 9365671"/>
                <a:gd name="connsiteY17" fmla="*/ 0 h 5268190"/>
                <a:gd name="connsiteX18" fmla="*/ 9365671 w 9365671"/>
                <a:gd name="connsiteY18" fmla="*/ 0 h 5268190"/>
                <a:gd name="connsiteX19" fmla="*/ 9365671 w 9365671"/>
                <a:gd name="connsiteY19" fmla="*/ 638036 h 5268190"/>
                <a:gd name="connsiteX20" fmla="*/ 9365671 w 9365671"/>
                <a:gd name="connsiteY20" fmla="*/ 1170709 h 5268190"/>
                <a:gd name="connsiteX21" fmla="*/ 9365671 w 9365671"/>
                <a:gd name="connsiteY21" fmla="*/ 1598018 h 5268190"/>
                <a:gd name="connsiteX22" fmla="*/ 9365671 w 9365671"/>
                <a:gd name="connsiteY22" fmla="*/ 2025326 h 5268190"/>
                <a:gd name="connsiteX23" fmla="*/ 9365671 w 9365671"/>
                <a:gd name="connsiteY23" fmla="*/ 2610681 h 5268190"/>
                <a:gd name="connsiteX24" fmla="*/ 9365671 w 9365671"/>
                <a:gd name="connsiteY24" fmla="*/ 3037990 h 5268190"/>
                <a:gd name="connsiteX25" fmla="*/ 9365671 w 9365671"/>
                <a:gd name="connsiteY25" fmla="*/ 3465298 h 5268190"/>
                <a:gd name="connsiteX26" fmla="*/ 9365671 w 9365671"/>
                <a:gd name="connsiteY26" fmla="*/ 3997971 h 5268190"/>
                <a:gd name="connsiteX27" fmla="*/ 9365671 w 9365671"/>
                <a:gd name="connsiteY27" fmla="*/ 4583325 h 5268190"/>
                <a:gd name="connsiteX28" fmla="*/ 9365671 w 9365671"/>
                <a:gd name="connsiteY28" fmla="*/ 5268190 h 5268190"/>
                <a:gd name="connsiteX29" fmla="*/ 8593003 w 9365671"/>
                <a:gd name="connsiteY29" fmla="*/ 5268190 h 5268190"/>
                <a:gd name="connsiteX30" fmla="*/ 7913992 w 9365671"/>
                <a:gd name="connsiteY30" fmla="*/ 5268190 h 5268190"/>
                <a:gd name="connsiteX31" fmla="*/ 7422294 w 9365671"/>
                <a:gd name="connsiteY31" fmla="*/ 5268190 h 5268190"/>
                <a:gd name="connsiteX32" fmla="*/ 6743283 w 9365671"/>
                <a:gd name="connsiteY32" fmla="*/ 5268190 h 5268190"/>
                <a:gd name="connsiteX33" fmla="*/ 6157929 w 9365671"/>
                <a:gd name="connsiteY33" fmla="*/ 5268190 h 5268190"/>
                <a:gd name="connsiteX34" fmla="*/ 5385261 w 9365671"/>
                <a:gd name="connsiteY34" fmla="*/ 5268190 h 5268190"/>
                <a:gd name="connsiteX35" fmla="*/ 4893563 w 9365671"/>
                <a:gd name="connsiteY35" fmla="*/ 5268190 h 5268190"/>
                <a:gd name="connsiteX36" fmla="*/ 4120895 w 9365671"/>
                <a:gd name="connsiteY36" fmla="*/ 5268190 h 5268190"/>
                <a:gd name="connsiteX37" fmla="*/ 3348227 w 9365671"/>
                <a:gd name="connsiteY37" fmla="*/ 5268190 h 5268190"/>
                <a:gd name="connsiteX38" fmla="*/ 2762873 w 9365671"/>
                <a:gd name="connsiteY38" fmla="*/ 5268190 h 5268190"/>
                <a:gd name="connsiteX39" fmla="*/ 2271175 w 9365671"/>
                <a:gd name="connsiteY39" fmla="*/ 5268190 h 5268190"/>
                <a:gd name="connsiteX40" fmla="*/ 1873134 w 9365671"/>
                <a:gd name="connsiteY40" fmla="*/ 5268190 h 5268190"/>
                <a:gd name="connsiteX41" fmla="*/ 1194123 w 9365671"/>
                <a:gd name="connsiteY41" fmla="*/ 5268190 h 5268190"/>
                <a:gd name="connsiteX42" fmla="*/ 0 w 9365671"/>
                <a:gd name="connsiteY42" fmla="*/ 5268190 h 5268190"/>
                <a:gd name="connsiteX43" fmla="*/ 0 w 9365671"/>
                <a:gd name="connsiteY43" fmla="*/ 4840881 h 5268190"/>
                <a:gd name="connsiteX44" fmla="*/ 0 w 9365671"/>
                <a:gd name="connsiteY44" fmla="*/ 4308209 h 5268190"/>
                <a:gd name="connsiteX45" fmla="*/ 0 w 9365671"/>
                <a:gd name="connsiteY45" fmla="*/ 3617490 h 5268190"/>
                <a:gd name="connsiteX46" fmla="*/ 0 w 9365671"/>
                <a:gd name="connsiteY46" fmla="*/ 3190182 h 5268190"/>
                <a:gd name="connsiteX47" fmla="*/ 0 w 9365671"/>
                <a:gd name="connsiteY47" fmla="*/ 2710191 h 5268190"/>
                <a:gd name="connsiteX48" fmla="*/ 0 w 9365671"/>
                <a:gd name="connsiteY48" fmla="*/ 2230200 h 5268190"/>
                <a:gd name="connsiteX49" fmla="*/ 0 w 9365671"/>
                <a:gd name="connsiteY49" fmla="*/ 1802892 h 5268190"/>
                <a:gd name="connsiteX50" fmla="*/ 0 w 9365671"/>
                <a:gd name="connsiteY50" fmla="*/ 1375583 h 5268190"/>
                <a:gd name="connsiteX51" fmla="*/ 0 w 9365671"/>
                <a:gd name="connsiteY51" fmla="*/ 790228 h 5268190"/>
                <a:gd name="connsiteX52" fmla="*/ 0 w 9365671"/>
                <a:gd name="connsiteY52" fmla="*/ 0 h 5268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9365671" h="5268190" fill="none" extrusionOk="0">
                  <a:moveTo>
                    <a:pt x="0" y="0"/>
                  </a:moveTo>
                  <a:cubicBezTo>
                    <a:pt x="183517" y="-28948"/>
                    <a:pt x="431071" y="53777"/>
                    <a:pt x="585354" y="0"/>
                  </a:cubicBezTo>
                  <a:cubicBezTo>
                    <a:pt x="739637" y="-53777"/>
                    <a:pt x="818319" y="39699"/>
                    <a:pt x="983395" y="0"/>
                  </a:cubicBezTo>
                  <a:cubicBezTo>
                    <a:pt x="1148471" y="-39699"/>
                    <a:pt x="1521651" y="55898"/>
                    <a:pt x="1662407" y="0"/>
                  </a:cubicBezTo>
                  <a:cubicBezTo>
                    <a:pt x="1803163" y="-55898"/>
                    <a:pt x="1844274" y="1749"/>
                    <a:pt x="1966791" y="0"/>
                  </a:cubicBezTo>
                  <a:cubicBezTo>
                    <a:pt x="2089308" y="-1749"/>
                    <a:pt x="2512981" y="58926"/>
                    <a:pt x="2739459" y="0"/>
                  </a:cubicBezTo>
                  <a:cubicBezTo>
                    <a:pt x="2965937" y="-58926"/>
                    <a:pt x="3119447" y="42194"/>
                    <a:pt x="3324813" y="0"/>
                  </a:cubicBezTo>
                  <a:cubicBezTo>
                    <a:pt x="3530179" y="-42194"/>
                    <a:pt x="3839663" y="47819"/>
                    <a:pt x="4003824" y="0"/>
                  </a:cubicBezTo>
                  <a:cubicBezTo>
                    <a:pt x="4167985" y="-47819"/>
                    <a:pt x="4202286" y="6658"/>
                    <a:pt x="4308209" y="0"/>
                  </a:cubicBezTo>
                  <a:cubicBezTo>
                    <a:pt x="4414133" y="-6658"/>
                    <a:pt x="4586125" y="28482"/>
                    <a:pt x="4799906" y="0"/>
                  </a:cubicBezTo>
                  <a:cubicBezTo>
                    <a:pt x="5013687" y="-28482"/>
                    <a:pt x="5161670" y="54960"/>
                    <a:pt x="5385261" y="0"/>
                  </a:cubicBezTo>
                  <a:cubicBezTo>
                    <a:pt x="5608853" y="-54960"/>
                    <a:pt x="5685539" y="26548"/>
                    <a:pt x="5783302" y="0"/>
                  </a:cubicBezTo>
                  <a:cubicBezTo>
                    <a:pt x="5881065" y="-26548"/>
                    <a:pt x="6249031" y="19054"/>
                    <a:pt x="6462313" y="0"/>
                  </a:cubicBezTo>
                  <a:cubicBezTo>
                    <a:pt x="6675595" y="-19054"/>
                    <a:pt x="6654136" y="33157"/>
                    <a:pt x="6766697" y="0"/>
                  </a:cubicBezTo>
                  <a:cubicBezTo>
                    <a:pt x="6879258" y="-33157"/>
                    <a:pt x="7070248" y="36965"/>
                    <a:pt x="7164738" y="0"/>
                  </a:cubicBezTo>
                  <a:cubicBezTo>
                    <a:pt x="7259228" y="-36965"/>
                    <a:pt x="7350139" y="6864"/>
                    <a:pt x="7469123" y="0"/>
                  </a:cubicBezTo>
                  <a:cubicBezTo>
                    <a:pt x="7588108" y="-6864"/>
                    <a:pt x="7788609" y="65591"/>
                    <a:pt x="8054477" y="0"/>
                  </a:cubicBezTo>
                  <a:cubicBezTo>
                    <a:pt x="8320345" y="-65591"/>
                    <a:pt x="8292455" y="1997"/>
                    <a:pt x="8452518" y="0"/>
                  </a:cubicBezTo>
                  <a:cubicBezTo>
                    <a:pt x="8612581" y="-1997"/>
                    <a:pt x="8920247" y="38545"/>
                    <a:pt x="9365671" y="0"/>
                  </a:cubicBezTo>
                  <a:cubicBezTo>
                    <a:pt x="9400492" y="248729"/>
                    <a:pt x="9299620" y="334047"/>
                    <a:pt x="9365671" y="638036"/>
                  </a:cubicBezTo>
                  <a:cubicBezTo>
                    <a:pt x="9431722" y="942025"/>
                    <a:pt x="9314556" y="973987"/>
                    <a:pt x="9365671" y="1170709"/>
                  </a:cubicBezTo>
                  <a:cubicBezTo>
                    <a:pt x="9416786" y="1367431"/>
                    <a:pt x="9361060" y="1466820"/>
                    <a:pt x="9365671" y="1598018"/>
                  </a:cubicBezTo>
                  <a:cubicBezTo>
                    <a:pt x="9370282" y="1729216"/>
                    <a:pt x="9342369" y="1868480"/>
                    <a:pt x="9365671" y="2025326"/>
                  </a:cubicBezTo>
                  <a:cubicBezTo>
                    <a:pt x="9388973" y="2182172"/>
                    <a:pt x="9343694" y="2327888"/>
                    <a:pt x="9365671" y="2610681"/>
                  </a:cubicBezTo>
                  <a:cubicBezTo>
                    <a:pt x="9387648" y="2893475"/>
                    <a:pt x="9354197" y="2908196"/>
                    <a:pt x="9365671" y="3037990"/>
                  </a:cubicBezTo>
                  <a:cubicBezTo>
                    <a:pt x="9377145" y="3167784"/>
                    <a:pt x="9331260" y="3363852"/>
                    <a:pt x="9365671" y="3465298"/>
                  </a:cubicBezTo>
                  <a:cubicBezTo>
                    <a:pt x="9400082" y="3566744"/>
                    <a:pt x="9301985" y="3829677"/>
                    <a:pt x="9365671" y="3997971"/>
                  </a:cubicBezTo>
                  <a:cubicBezTo>
                    <a:pt x="9429357" y="4166265"/>
                    <a:pt x="9317046" y="4329968"/>
                    <a:pt x="9365671" y="4583325"/>
                  </a:cubicBezTo>
                  <a:cubicBezTo>
                    <a:pt x="9414296" y="4836682"/>
                    <a:pt x="9312913" y="5096260"/>
                    <a:pt x="9365671" y="5268190"/>
                  </a:cubicBezTo>
                  <a:cubicBezTo>
                    <a:pt x="9169079" y="5281442"/>
                    <a:pt x="8923480" y="5242649"/>
                    <a:pt x="8593003" y="5268190"/>
                  </a:cubicBezTo>
                  <a:cubicBezTo>
                    <a:pt x="8262526" y="5293731"/>
                    <a:pt x="8215562" y="5204299"/>
                    <a:pt x="7913992" y="5268190"/>
                  </a:cubicBezTo>
                  <a:cubicBezTo>
                    <a:pt x="7612422" y="5332081"/>
                    <a:pt x="7575649" y="5260351"/>
                    <a:pt x="7422294" y="5268190"/>
                  </a:cubicBezTo>
                  <a:cubicBezTo>
                    <a:pt x="7268939" y="5276029"/>
                    <a:pt x="6989289" y="5226887"/>
                    <a:pt x="6743283" y="5268190"/>
                  </a:cubicBezTo>
                  <a:cubicBezTo>
                    <a:pt x="6497277" y="5309493"/>
                    <a:pt x="6319981" y="5212415"/>
                    <a:pt x="6157929" y="5268190"/>
                  </a:cubicBezTo>
                  <a:cubicBezTo>
                    <a:pt x="5995877" y="5323965"/>
                    <a:pt x="5612353" y="5245667"/>
                    <a:pt x="5385261" y="5268190"/>
                  </a:cubicBezTo>
                  <a:cubicBezTo>
                    <a:pt x="5158169" y="5290713"/>
                    <a:pt x="5029333" y="5245308"/>
                    <a:pt x="4893563" y="5268190"/>
                  </a:cubicBezTo>
                  <a:cubicBezTo>
                    <a:pt x="4757793" y="5291072"/>
                    <a:pt x="4335622" y="5221033"/>
                    <a:pt x="4120895" y="5268190"/>
                  </a:cubicBezTo>
                  <a:cubicBezTo>
                    <a:pt x="3906168" y="5315347"/>
                    <a:pt x="3507820" y="5217357"/>
                    <a:pt x="3348227" y="5268190"/>
                  </a:cubicBezTo>
                  <a:cubicBezTo>
                    <a:pt x="3188634" y="5319023"/>
                    <a:pt x="2906354" y="5232881"/>
                    <a:pt x="2762873" y="5268190"/>
                  </a:cubicBezTo>
                  <a:cubicBezTo>
                    <a:pt x="2619392" y="5303499"/>
                    <a:pt x="2396906" y="5239107"/>
                    <a:pt x="2271175" y="5268190"/>
                  </a:cubicBezTo>
                  <a:cubicBezTo>
                    <a:pt x="2145444" y="5297273"/>
                    <a:pt x="2042723" y="5224330"/>
                    <a:pt x="1873134" y="5268190"/>
                  </a:cubicBezTo>
                  <a:cubicBezTo>
                    <a:pt x="1703545" y="5312050"/>
                    <a:pt x="1425642" y="5187794"/>
                    <a:pt x="1194123" y="5268190"/>
                  </a:cubicBezTo>
                  <a:cubicBezTo>
                    <a:pt x="962604" y="5348586"/>
                    <a:pt x="257327" y="5216512"/>
                    <a:pt x="0" y="5268190"/>
                  </a:cubicBezTo>
                  <a:cubicBezTo>
                    <a:pt x="-5470" y="5093375"/>
                    <a:pt x="27592" y="4940454"/>
                    <a:pt x="0" y="4840881"/>
                  </a:cubicBezTo>
                  <a:cubicBezTo>
                    <a:pt x="-27592" y="4741308"/>
                    <a:pt x="24324" y="4464344"/>
                    <a:pt x="0" y="4308209"/>
                  </a:cubicBezTo>
                  <a:cubicBezTo>
                    <a:pt x="-24324" y="4152074"/>
                    <a:pt x="51079" y="3960301"/>
                    <a:pt x="0" y="3617490"/>
                  </a:cubicBezTo>
                  <a:cubicBezTo>
                    <a:pt x="-51079" y="3274679"/>
                    <a:pt x="40368" y="3328830"/>
                    <a:pt x="0" y="3190182"/>
                  </a:cubicBezTo>
                  <a:cubicBezTo>
                    <a:pt x="-40368" y="3051534"/>
                    <a:pt x="34614" y="2848294"/>
                    <a:pt x="0" y="2710191"/>
                  </a:cubicBezTo>
                  <a:cubicBezTo>
                    <a:pt x="-34614" y="2572088"/>
                    <a:pt x="45988" y="2399402"/>
                    <a:pt x="0" y="2230200"/>
                  </a:cubicBezTo>
                  <a:cubicBezTo>
                    <a:pt x="-45988" y="2060998"/>
                    <a:pt x="3871" y="1990103"/>
                    <a:pt x="0" y="1802892"/>
                  </a:cubicBezTo>
                  <a:cubicBezTo>
                    <a:pt x="-3871" y="1615681"/>
                    <a:pt x="2827" y="1490653"/>
                    <a:pt x="0" y="1375583"/>
                  </a:cubicBezTo>
                  <a:cubicBezTo>
                    <a:pt x="-2827" y="1260513"/>
                    <a:pt x="56273" y="967269"/>
                    <a:pt x="0" y="790228"/>
                  </a:cubicBezTo>
                  <a:cubicBezTo>
                    <a:pt x="-56273" y="613188"/>
                    <a:pt x="75887" y="185563"/>
                    <a:pt x="0" y="0"/>
                  </a:cubicBezTo>
                  <a:close/>
                </a:path>
                <a:path w="9365671" h="5268190" stroke="0" extrusionOk="0">
                  <a:moveTo>
                    <a:pt x="0" y="0"/>
                  </a:moveTo>
                  <a:cubicBezTo>
                    <a:pt x="274226" y="-80505"/>
                    <a:pt x="590509" y="40288"/>
                    <a:pt x="772668" y="0"/>
                  </a:cubicBezTo>
                  <a:cubicBezTo>
                    <a:pt x="954827" y="-40288"/>
                    <a:pt x="1159966" y="84228"/>
                    <a:pt x="1545336" y="0"/>
                  </a:cubicBezTo>
                  <a:cubicBezTo>
                    <a:pt x="1930706" y="-84228"/>
                    <a:pt x="1822744" y="10610"/>
                    <a:pt x="2037033" y="0"/>
                  </a:cubicBezTo>
                  <a:cubicBezTo>
                    <a:pt x="2251322" y="-10610"/>
                    <a:pt x="2520637" y="20912"/>
                    <a:pt x="2716045" y="0"/>
                  </a:cubicBezTo>
                  <a:cubicBezTo>
                    <a:pt x="2911453" y="-20912"/>
                    <a:pt x="3169356" y="16257"/>
                    <a:pt x="3395056" y="0"/>
                  </a:cubicBezTo>
                  <a:cubicBezTo>
                    <a:pt x="3620756" y="-16257"/>
                    <a:pt x="3878684" y="74821"/>
                    <a:pt x="4074067" y="0"/>
                  </a:cubicBezTo>
                  <a:cubicBezTo>
                    <a:pt x="4269450" y="-74821"/>
                    <a:pt x="4317771" y="31496"/>
                    <a:pt x="4472108" y="0"/>
                  </a:cubicBezTo>
                  <a:cubicBezTo>
                    <a:pt x="4626445" y="-31496"/>
                    <a:pt x="4788620" y="16922"/>
                    <a:pt x="4870149" y="0"/>
                  </a:cubicBezTo>
                  <a:cubicBezTo>
                    <a:pt x="4951678" y="-16922"/>
                    <a:pt x="5251554" y="44026"/>
                    <a:pt x="5361847" y="0"/>
                  </a:cubicBezTo>
                  <a:cubicBezTo>
                    <a:pt x="5472140" y="-44026"/>
                    <a:pt x="5524419" y="7221"/>
                    <a:pt x="5666231" y="0"/>
                  </a:cubicBezTo>
                  <a:cubicBezTo>
                    <a:pt x="5808043" y="-7221"/>
                    <a:pt x="6207410" y="34100"/>
                    <a:pt x="6438899" y="0"/>
                  </a:cubicBezTo>
                  <a:cubicBezTo>
                    <a:pt x="6670388" y="-34100"/>
                    <a:pt x="6698703" y="23474"/>
                    <a:pt x="6836940" y="0"/>
                  </a:cubicBezTo>
                  <a:cubicBezTo>
                    <a:pt x="6975177" y="-23474"/>
                    <a:pt x="7317602" y="80507"/>
                    <a:pt x="7609608" y="0"/>
                  </a:cubicBezTo>
                  <a:cubicBezTo>
                    <a:pt x="7901614" y="-80507"/>
                    <a:pt x="7779007" y="34967"/>
                    <a:pt x="7913992" y="0"/>
                  </a:cubicBezTo>
                  <a:cubicBezTo>
                    <a:pt x="8048977" y="-34967"/>
                    <a:pt x="8287463" y="21938"/>
                    <a:pt x="8405690" y="0"/>
                  </a:cubicBezTo>
                  <a:cubicBezTo>
                    <a:pt x="8523917" y="-21938"/>
                    <a:pt x="8610567" y="2279"/>
                    <a:pt x="8803731" y="0"/>
                  </a:cubicBezTo>
                  <a:cubicBezTo>
                    <a:pt x="8996895" y="-2279"/>
                    <a:pt x="9097349" y="28682"/>
                    <a:pt x="9365671" y="0"/>
                  </a:cubicBezTo>
                  <a:cubicBezTo>
                    <a:pt x="9401095" y="160355"/>
                    <a:pt x="9314756" y="316262"/>
                    <a:pt x="9365671" y="532673"/>
                  </a:cubicBezTo>
                  <a:cubicBezTo>
                    <a:pt x="9416586" y="749084"/>
                    <a:pt x="9336487" y="1000171"/>
                    <a:pt x="9365671" y="1223391"/>
                  </a:cubicBezTo>
                  <a:cubicBezTo>
                    <a:pt x="9394855" y="1446611"/>
                    <a:pt x="9354893" y="1547007"/>
                    <a:pt x="9365671" y="1808745"/>
                  </a:cubicBezTo>
                  <a:cubicBezTo>
                    <a:pt x="9376449" y="2070483"/>
                    <a:pt x="9318311" y="2130381"/>
                    <a:pt x="9365671" y="2288736"/>
                  </a:cubicBezTo>
                  <a:cubicBezTo>
                    <a:pt x="9413031" y="2447091"/>
                    <a:pt x="9317582" y="2690882"/>
                    <a:pt x="9365671" y="2874090"/>
                  </a:cubicBezTo>
                  <a:cubicBezTo>
                    <a:pt x="9413760" y="3057298"/>
                    <a:pt x="9349319" y="3308544"/>
                    <a:pt x="9365671" y="3564809"/>
                  </a:cubicBezTo>
                  <a:cubicBezTo>
                    <a:pt x="9382023" y="3821074"/>
                    <a:pt x="9319981" y="4005403"/>
                    <a:pt x="9365671" y="4255527"/>
                  </a:cubicBezTo>
                  <a:cubicBezTo>
                    <a:pt x="9411361" y="4505651"/>
                    <a:pt x="9299248" y="4851756"/>
                    <a:pt x="9365671" y="5268190"/>
                  </a:cubicBezTo>
                  <a:cubicBezTo>
                    <a:pt x="9224030" y="5286408"/>
                    <a:pt x="9131286" y="5232207"/>
                    <a:pt x="8967630" y="5268190"/>
                  </a:cubicBezTo>
                  <a:cubicBezTo>
                    <a:pt x="8803974" y="5304173"/>
                    <a:pt x="8395187" y="5183149"/>
                    <a:pt x="8194962" y="5268190"/>
                  </a:cubicBezTo>
                  <a:cubicBezTo>
                    <a:pt x="7994737" y="5353231"/>
                    <a:pt x="7942081" y="5259631"/>
                    <a:pt x="7703264" y="5268190"/>
                  </a:cubicBezTo>
                  <a:cubicBezTo>
                    <a:pt x="7464447" y="5276749"/>
                    <a:pt x="7450079" y="5254758"/>
                    <a:pt x="7211567" y="5268190"/>
                  </a:cubicBezTo>
                  <a:cubicBezTo>
                    <a:pt x="6973055" y="5281622"/>
                    <a:pt x="6963361" y="5242822"/>
                    <a:pt x="6813526" y="5268190"/>
                  </a:cubicBezTo>
                  <a:cubicBezTo>
                    <a:pt x="6663691" y="5293558"/>
                    <a:pt x="6535439" y="5261244"/>
                    <a:pt x="6415485" y="5268190"/>
                  </a:cubicBezTo>
                  <a:cubicBezTo>
                    <a:pt x="6295531" y="5275136"/>
                    <a:pt x="6118621" y="5263143"/>
                    <a:pt x="5923787" y="5268190"/>
                  </a:cubicBezTo>
                  <a:cubicBezTo>
                    <a:pt x="5728953" y="5273237"/>
                    <a:pt x="5554217" y="5208337"/>
                    <a:pt x="5338432" y="5268190"/>
                  </a:cubicBezTo>
                  <a:cubicBezTo>
                    <a:pt x="5122647" y="5328043"/>
                    <a:pt x="4897970" y="5266072"/>
                    <a:pt x="4753078" y="5268190"/>
                  </a:cubicBezTo>
                  <a:cubicBezTo>
                    <a:pt x="4608186" y="5270308"/>
                    <a:pt x="4431756" y="5244419"/>
                    <a:pt x="4261380" y="5268190"/>
                  </a:cubicBezTo>
                  <a:cubicBezTo>
                    <a:pt x="4091004" y="5291961"/>
                    <a:pt x="3860125" y="5225638"/>
                    <a:pt x="3582369" y="5268190"/>
                  </a:cubicBezTo>
                  <a:cubicBezTo>
                    <a:pt x="3304613" y="5310742"/>
                    <a:pt x="3192047" y="5266777"/>
                    <a:pt x="2997015" y="5268190"/>
                  </a:cubicBezTo>
                  <a:cubicBezTo>
                    <a:pt x="2801983" y="5269603"/>
                    <a:pt x="2725406" y="5230564"/>
                    <a:pt x="2505317" y="5268190"/>
                  </a:cubicBezTo>
                  <a:cubicBezTo>
                    <a:pt x="2285228" y="5305816"/>
                    <a:pt x="2160765" y="5246101"/>
                    <a:pt x="1826306" y="5268190"/>
                  </a:cubicBezTo>
                  <a:cubicBezTo>
                    <a:pt x="1491847" y="5290279"/>
                    <a:pt x="1572864" y="5227627"/>
                    <a:pt x="1334608" y="5268190"/>
                  </a:cubicBezTo>
                  <a:cubicBezTo>
                    <a:pt x="1096352" y="5308753"/>
                    <a:pt x="1085822" y="5221825"/>
                    <a:pt x="936567" y="5268190"/>
                  </a:cubicBezTo>
                  <a:cubicBezTo>
                    <a:pt x="787312" y="5314555"/>
                    <a:pt x="661930" y="5251757"/>
                    <a:pt x="538526" y="5268190"/>
                  </a:cubicBezTo>
                  <a:cubicBezTo>
                    <a:pt x="415122" y="5284623"/>
                    <a:pt x="225388" y="5204699"/>
                    <a:pt x="0" y="5268190"/>
                  </a:cubicBezTo>
                  <a:cubicBezTo>
                    <a:pt x="-43922" y="5040315"/>
                    <a:pt x="31012" y="4938168"/>
                    <a:pt x="0" y="4735517"/>
                  </a:cubicBezTo>
                  <a:cubicBezTo>
                    <a:pt x="-31012" y="4532866"/>
                    <a:pt x="39139" y="4356386"/>
                    <a:pt x="0" y="4255527"/>
                  </a:cubicBezTo>
                  <a:cubicBezTo>
                    <a:pt x="-39139" y="4154668"/>
                    <a:pt x="26153" y="3837708"/>
                    <a:pt x="0" y="3670172"/>
                  </a:cubicBezTo>
                  <a:cubicBezTo>
                    <a:pt x="-26153" y="3502636"/>
                    <a:pt x="14539" y="3308265"/>
                    <a:pt x="0" y="3190182"/>
                  </a:cubicBezTo>
                  <a:cubicBezTo>
                    <a:pt x="-14539" y="3072099"/>
                    <a:pt x="29378" y="2843801"/>
                    <a:pt x="0" y="2552145"/>
                  </a:cubicBezTo>
                  <a:cubicBezTo>
                    <a:pt x="-29378" y="2260489"/>
                    <a:pt x="38153" y="2266568"/>
                    <a:pt x="0" y="2124837"/>
                  </a:cubicBezTo>
                  <a:cubicBezTo>
                    <a:pt x="-38153" y="1983106"/>
                    <a:pt x="9333" y="1700360"/>
                    <a:pt x="0" y="1486800"/>
                  </a:cubicBezTo>
                  <a:cubicBezTo>
                    <a:pt x="-9333" y="1273240"/>
                    <a:pt x="23701" y="1056427"/>
                    <a:pt x="0" y="901446"/>
                  </a:cubicBezTo>
                  <a:cubicBezTo>
                    <a:pt x="-23701" y="746465"/>
                    <a:pt x="14712" y="274429"/>
                    <a:pt x="0" y="0"/>
                  </a:cubicBezTo>
                  <a:close/>
                </a:path>
              </a:pathLst>
            </a:custGeom>
            <a:solidFill>
              <a:srgbClr val="000000">
                <a:shade val="95000"/>
              </a:srgbClr>
            </a:solidFill>
            <a:ln w="444500" cap="sq">
              <a:solidFill>
                <a:srgbClr val="FFC000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7596747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636044-52E0-D089-FC83-DF0113665B56}"/>
                </a:ext>
              </a:extLst>
            </p:cNvPr>
            <p:cNvSpPr txBox="1"/>
            <p:nvPr/>
          </p:nvSpPr>
          <p:spPr>
            <a:xfrm>
              <a:off x="1770610" y="1410046"/>
              <a:ext cx="4015047" cy="830997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  <a:effectLst>
              <a:glow rad="127000">
                <a:schemeClr val="bg1">
                  <a:lumMod val="7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32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2DCCE05-5C6D-80B1-F034-B7C803C88598}"/>
                </a:ext>
              </a:extLst>
            </p:cNvPr>
            <p:cNvSpPr txBox="1"/>
            <p:nvPr/>
          </p:nvSpPr>
          <p:spPr>
            <a:xfrm>
              <a:off x="5946370" y="4737908"/>
              <a:ext cx="4015047" cy="830997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  <a:effectLst>
              <a:glow rad="127000">
                <a:schemeClr val="accent2">
                  <a:lumMod val="7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32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8094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2">
            <a:extLst>
              <a:ext uri="{FF2B5EF4-FFF2-40B4-BE49-F238E27FC236}">
                <a16:creationId xmlns:a16="http://schemas.microsoft.com/office/drawing/2014/main" id="{8522E383-88BB-B493-5C44-D4FF03EA2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" y="449146"/>
            <a:ext cx="11097491" cy="6242339"/>
          </a:xfrm>
          <a:custGeom>
            <a:avLst/>
            <a:gdLst>
              <a:gd name="connsiteX0" fmla="*/ 0 w 11097491"/>
              <a:gd name="connsiteY0" fmla="*/ 0 h 6242339"/>
              <a:gd name="connsiteX1" fmla="*/ 11097491 w 11097491"/>
              <a:gd name="connsiteY1" fmla="*/ 0 h 6242339"/>
              <a:gd name="connsiteX2" fmla="*/ 11097491 w 11097491"/>
              <a:gd name="connsiteY2" fmla="*/ 6242339 h 6242339"/>
              <a:gd name="connsiteX3" fmla="*/ 0 w 11097491"/>
              <a:gd name="connsiteY3" fmla="*/ 6242339 h 6242339"/>
              <a:gd name="connsiteX4" fmla="*/ 0 w 11097491"/>
              <a:gd name="connsiteY4" fmla="*/ 0 h 624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97491" h="6242339" fill="none" extrusionOk="0">
                <a:moveTo>
                  <a:pt x="0" y="0"/>
                </a:moveTo>
                <a:cubicBezTo>
                  <a:pt x="3488898" y="161165"/>
                  <a:pt x="9170808" y="77217"/>
                  <a:pt x="11097491" y="0"/>
                </a:cubicBezTo>
                <a:cubicBezTo>
                  <a:pt x="11238551" y="1423374"/>
                  <a:pt x="11237187" y="5560702"/>
                  <a:pt x="11097491" y="6242339"/>
                </a:cubicBezTo>
                <a:cubicBezTo>
                  <a:pt x="6394847" y="6123468"/>
                  <a:pt x="4748557" y="6203369"/>
                  <a:pt x="0" y="6242339"/>
                </a:cubicBezTo>
                <a:cubicBezTo>
                  <a:pt x="64528" y="5268726"/>
                  <a:pt x="-63589" y="2342117"/>
                  <a:pt x="0" y="0"/>
                </a:cubicBezTo>
                <a:close/>
              </a:path>
              <a:path w="11097491" h="6242339" stroke="0" extrusionOk="0">
                <a:moveTo>
                  <a:pt x="0" y="0"/>
                </a:moveTo>
                <a:cubicBezTo>
                  <a:pt x="1153412" y="-130639"/>
                  <a:pt x="6395706" y="-60536"/>
                  <a:pt x="11097491" y="0"/>
                </a:cubicBezTo>
                <a:cubicBezTo>
                  <a:pt x="11147498" y="1266316"/>
                  <a:pt x="10979783" y="3242713"/>
                  <a:pt x="11097491" y="6242339"/>
                </a:cubicBezTo>
                <a:cubicBezTo>
                  <a:pt x="7227907" y="6330357"/>
                  <a:pt x="4867902" y="6236766"/>
                  <a:pt x="0" y="6242339"/>
                </a:cubicBezTo>
                <a:cubicBezTo>
                  <a:pt x="-80096" y="4423803"/>
                  <a:pt x="-120242" y="2944963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00B0F0"/>
            </a:solidFill>
            <a:prstDash val="dashDot"/>
            <a:miter lim="800000"/>
            <a:extLst>
              <a:ext uri="{C807C97D-BFC1-408E-A445-0C87EB9F89A2}">
                <ask:lineSketchStyleProps xmlns:ask="http://schemas.microsoft.com/office/drawing/2018/sketchyshapes" sd="86064173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585058E-9F5D-E50C-3C9E-509A2B1DCD38}"/>
              </a:ext>
            </a:extLst>
          </p:cNvPr>
          <p:cNvSpPr txBox="1"/>
          <p:nvPr/>
        </p:nvSpPr>
        <p:spPr>
          <a:xfrm>
            <a:off x="1035536" y="1133483"/>
            <a:ext cx="4320631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 </a:t>
            </a:r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C39002-6BFE-E95C-562C-D5D583CCB7DD}"/>
              </a:ext>
            </a:extLst>
          </p:cNvPr>
          <p:cNvSpPr txBox="1"/>
          <p:nvPr/>
        </p:nvSpPr>
        <p:spPr>
          <a:xfrm>
            <a:off x="6907877" y="5542548"/>
            <a:ext cx="4197927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729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96FA2A3-9B8A-D2D2-0B5C-3043A1FA25B5}"/>
              </a:ext>
            </a:extLst>
          </p:cNvPr>
          <p:cNvGrpSpPr/>
          <p:nvPr/>
        </p:nvGrpSpPr>
        <p:grpSpPr>
          <a:xfrm>
            <a:off x="581891" y="523702"/>
            <a:ext cx="11260974" cy="6334298"/>
            <a:chOff x="581891" y="523702"/>
            <a:chExt cx="11260974" cy="6334298"/>
          </a:xfrm>
        </p:grpSpPr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51EA9195-4C02-17F2-082E-AC530E724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891" y="523702"/>
              <a:ext cx="11260974" cy="6334298"/>
            </a:xfrm>
            <a:custGeom>
              <a:avLst/>
              <a:gdLst>
                <a:gd name="connsiteX0" fmla="*/ 0 w 11260974"/>
                <a:gd name="connsiteY0" fmla="*/ 0 h 6334298"/>
                <a:gd name="connsiteX1" fmla="*/ 11260974 w 11260974"/>
                <a:gd name="connsiteY1" fmla="*/ 0 h 6334298"/>
                <a:gd name="connsiteX2" fmla="*/ 11260974 w 11260974"/>
                <a:gd name="connsiteY2" fmla="*/ 6334298 h 6334298"/>
                <a:gd name="connsiteX3" fmla="*/ 0 w 11260974"/>
                <a:gd name="connsiteY3" fmla="*/ 6334298 h 6334298"/>
                <a:gd name="connsiteX4" fmla="*/ 0 w 11260974"/>
                <a:gd name="connsiteY4" fmla="*/ 0 h 63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60974" h="6334298" fill="none" extrusionOk="0">
                  <a:moveTo>
                    <a:pt x="0" y="0"/>
                  </a:moveTo>
                  <a:cubicBezTo>
                    <a:pt x="2044460" y="-41887"/>
                    <a:pt x="8418907" y="59650"/>
                    <a:pt x="11260974" y="0"/>
                  </a:cubicBezTo>
                  <a:cubicBezTo>
                    <a:pt x="11338760" y="1612190"/>
                    <a:pt x="11232150" y="4124004"/>
                    <a:pt x="11260974" y="6334298"/>
                  </a:cubicBezTo>
                  <a:cubicBezTo>
                    <a:pt x="9210191" y="6289390"/>
                    <a:pt x="1837877" y="6192186"/>
                    <a:pt x="0" y="6334298"/>
                  </a:cubicBezTo>
                  <a:cubicBezTo>
                    <a:pt x="67434" y="5239678"/>
                    <a:pt x="-121208" y="1097251"/>
                    <a:pt x="0" y="0"/>
                  </a:cubicBezTo>
                  <a:close/>
                </a:path>
                <a:path w="11260974" h="6334298" stroke="0" extrusionOk="0">
                  <a:moveTo>
                    <a:pt x="0" y="0"/>
                  </a:moveTo>
                  <a:cubicBezTo>
                    <a:pt x="1530421" y="-137321"/>
                    <a:pt x="10035076" y="-82354"/>
                    <a:pt x="11260974" y="0"/>
                  </a:cubicBezTo>
                  <a:cubicBezTo>
                    <a:pt x="11347749" y="2361816"/>
                    <a:pt x="11375165" y="3322461"/>
                    <a:pt x="11260974" y="6334298"/>
                  </a:cubicBezTo>
                  <a:cubicBezTo>
                    <a:pt x="7898828" y="6208943"/>
                    <a:pt x="5313974" y="6393545"/>
                    <a:pt x="0" y="6334298"/>
                  </a:cubicBezTo>
                  <a:cubicBezTo>
                    <a:pt x="-39974" y="3932775"/>
                    <a:pt x="17482" y="1877360"/>
                    <a:pt x="0" y="0"/>
                  </a:cubicBezTo>
                  <a:close/>
                </a:path>
              </a:pathLst>
            </a:cu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7541260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3E9F60-241C-5411-429F-0A7AAF30C18C}"/>
                </a:ext>
              </a:extLst>
            </p:cNvPr>
            <p:cNvSpPr txBox="1"/>
            <p:nvPr/>
          </p:nvSpPr>
          <p:spPr>
            <a:xfrm>
              <a:off x="1093725" y="1075294"/>
              <a:ext cx="4320631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7030A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</a:t>
              </a: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7030A0"/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0D68FC1-5CD6-10DF-2817-5CE6C46D88D2}"/>
                </a:ext>
              </a:extLst>
            </p:cNvPr>
            <p:cNvSpPr txBox="1"/>
            <p:nvPr/>
          </p:nvSpPr>
          <p:spPr>
            <a:xfrm>
              <a:off x="7164786" y="5564857"/>
              <a:ext cx="4320631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CC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</a:t>
              </a: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CC0000"/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CC000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02260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2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91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79E784E-18D4-9A2D-73F0-27CEA5AC9C57}"/>
              </a:ext>
            </a:extLst>
          </p:cNvPr>
          <p:cNvGrpSpPr/>
          <p:nvPr/>
        </p:nvGrpSpPr>
        <p:grpSpPr>
          <a:xfrm>
            <a:off x="636043" y="123906"/>
            <a:ext cx="10418359" cy="6610188"/>
            <a:chOff x="636043" y="123906"/>
            <a:chExt cx="10418359" cy="6610188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08971C3-1B3F-28C6-3478-30D978B77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31" r="-2" b="-2"/>
            <a:stretch/>
          </p:blipFill>
          <p:spPr>
            <a:xfrm>
              <a:off x="740247" y="738745"/>
              <a:ext cx="9208154" cy="5430821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chemeClr val="accent4">
                  <a:lumMod val="75000"/>
                </a:schemeClr>
              </a:solidFill>
              <a:prstDash val="sysDot"/>
              <a:miter lim="800000"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A5F9F63-B7EE-81B8-A2D9-CA0DD743E2FC}"/>
                </a:ext>
              </a:extLst>
            </p:cNvPr>
            <p:cNvSpPr/>
            <p:nvPr/>
          </p:nvSpPr>
          <p:spPr>
            <a:xfrm>
              <a:off x="10315461" y="123906"/>
              <a:ext cx="738941" cy="6610188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ED26416-3325-0AD2-4213-1884155F3BE8}"/>
                </a:ext>
              </a:extLst>
            </p:cNvPr>
            <p:cNvSpPr/>
            <p:nvPr/>
          </p:nvSpPr>
          <p:spPr>
            <a:xfrm>
              <a:off x="636043" y="626930"/>
              <a:ext cx="5983783" cy="696044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lumMod val="75000"/>
                    <a:shade val="30000"/>
                    <a:satMod val="115000"/>
                  </a:schemeClr>
                </a:gs>
                <a:gs pos="50000">
                  <a:schemeClr val="accent2">
                    <a:lumMod val="75000"/>
                    <a:shade val="67500"/>
                    <a:satMod val="115000"/>
                  </a:schemeClr>
                </a:gs>
                <a:gs pos="100000">
                  <a:schemeClr val="accent2">
                    <a:lumMod val="75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9DDF85-C828-7F07-9A1A-5C829444D2E4}"/>
                </a:ext>
              </a:extLst>
            </p:cNvPr>
            <p:cNvSpPr txBox="1"/>
            <p:nvPr/>
          </p:nvSpPr>
          <p:spPr>
            <a:xfrm>
              <a:off x="929725" y="871304"/>
              <a:ext cx="4797699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C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rgbClr val="FFC000"/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8200CC0-BD63-EDA7-2666-1060E35B0B83}"/>
                </a:ext>
              </a:extLst>
            </p:cNvPr>
            <p:cNvSpPr txBox="1"/>
            <p:nvPr/>
          </p:nvSpPr>
          <p:spPr>
            <a:xfrm>
              <a:off x="5883006" y="5587009"/>
              <a:ext cx="4797699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C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rgbClr val="FFC000"/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81824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1F6D0AFF-B89C-4B3B-4E99-846DE376D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858000" fill="none" extrusionOk="0">
                <a:moveTo>
                  <a:pt x="0" y="0"/>
                </a:moveTo>
                <a:cubicBezTo>
                  <a:pt x="3730616" y="-95545"/>
                  <a:pt x="6647181" y="75297"/>
                  <a:pt x="9144000" y="0"/>
                </a:cubicBezTo>
                <a:cubicBezTo>
                  <a:pt x="9112071" y="795656"/>
                  <a:pt x="9208360" y="3751644"/>
                  <a:pt x="9144000" y="6858000"/>
                </a:cubicBezTo>
                <a:cubicBezTo>
                  <a:pt x="4709071" y="6851025"/>
                  <a:pt x="1338310" y="6906873"/>
                  <a:pt x="0" y="6858000"/>
                </a:cubicBezTo>
                <a:cubicBezTo>
                  <a:pt x="76779" y="3893901"/>
                  <a:pt x="63540" y="3126013"/>
                  <a:pt x="0" y="0"/>
                </a:cubicBezTo>
                <a:close/>
              </a:path>
              <a:path w="9144000" h="6858000" stroke="0" extrusionOk="0">
                <a:moveTo>
                  <a:pt x="0" y="0"/>
                </a:moveTo>
                <a:cubicBezTo>
                  <a:pt x="2545015" y="1347"/>
                  <a:pt x="6212376" y="133508"/>
                  <a:pt x="9144000" y="0"/>
                </a:cubicBezTo>
                <a:cubicBezTo>
                  <a:pt x="9121661" y="993512"/>
                  <a:pt x="9250131" y="3612200"/>
                  <a:pt x="9144000" y="6858000"/>
                </a:cubicBezTo>
                <a:cubicBezTo>
                  <a:pt x="6569703" y="6950788"/>
                  <a:pt x="3567072" y="6740165"/>
                  <a:pt x="0" y="6858000"/>
                </a:cubicBezTo>
                <a:cubicBezTo>
                  <a:pt x="93239" y="3638727"/>
                  <a:pt x="-160883" y="2304690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FFFF00"/>
            </a:solidFill>
            <a:prstDash val="lgDashDot"/>
            <a:miter lim="800000"/>
            <a:extLst>
              <a:ext uri="{C807C97D-BFC1-408E-A445-0C87EB9F89A2}">
                <ask:lineSketchStyleProps xmlns:ask="http://schemas.microsoft.com/office/drawing/2018/sketchyshapes" sd="208055664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8ECD73-D01D-45F5-DF37-20647E91DF71}"/>
              </a:ext>
            </a:extLst>
          </p:cNvPr>
          <p:cNvSpPr txBox="1"/>
          <p:nvPr/>
        </p:nvSpPr>
        <p:spPr>
          <a:xfrm>
            <a:off x="1856510" y="394200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D75DB-FE94-78FA-61B8-7E760813F1B8}"/>
              </a:ext>
            </a:extLst>
          </p:cNvPr>
          <p:cNvSpPr txBox="1"/>
          <p:nvPr/>
        </p:nvSpPr>
        <p:spPr>
          <a:xfrm>
            <a:off x="6531034" y="5733742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69050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Picture 104">
            <a:extLst>
              <a:ext uri="{FF2B5EF4-FFF2-40B4-BE49-F238E27FC236}">
                <a16:creationId xmlns:a16="http://schemas.microsoft.com/office/drawing/2014/main" id="{1F6D0AFF-B89C-4B3B-4E99-846DE376D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6858000" fill="none" extrusionOk="0">
                <a:moveTo>
                  <a:pt x="0" y="0"/>
                </a:moveTo>
                <a:cubicBezTo>
                  <a:pt x="3730616" y="-95545"/>
                  <a:pt x="6647181" y="75297"/>
                  <a:pt x="9144000" y="0"/>
                </a:cubicBezTo>
                <a:cubicBezTo>
                  <a:pt x="9112071" y="795656"/>
                  <a:pt x="9208360" y="3751644"/>
                  <a:pt x="9144000" y="6858000"/>
                </a:cubicBezTo>
                <a:cubicBezTo>
                  <a:pt x="4709071" y="6851025"/>
                  <a:pt x="1338310" y="6906873"/>
                  <a:pt x="0" y="6858000"/>
                </a:cubicBezTo>
                <a:cubicBezTo>
                  <a:pt x="76779" y="3893901"/>
                  <a:pt x="63540" y="3126013"/>
                  <a:pt x="0" y="0"/>
                </a:cubicBezTo>
                <a:close/>
              </a:path>
              <a:path w="9144000" h="6858000" stroke="0" extrusionOk="0">
                <a:moveTo>
                  <a:pt x="0" y="0"/>
                </a:moveTo>
                <a:cubicBezTo>
                  <a:pt x="2545015" y="1347"/>
                  <a:pt x="6212376" y="133508"/>
                  <a:pt x="9144000" y="0"/>
                </a:cubicBezTo>
                <a:cubicBezTo>
                  <a:pt x="9121661" y="993512"/>
                  <a:pt x="9250131" y="3612200"/>
                  <a:pt x="9144000" y="6858000"/>
                </a:cubicBezTo>
                <a:cubicBezTo>
                  <a:pt x="6569703" y="6950788"/>
                  <a:pt x="3567072" y="6740165"/>
                  <a:pt x="0" y="6858000"/>
                </a:cubicBezTo>
                <a:cubicBezTo>
                  <a:pt x="93239" y="3638727"/>
                  <a:pt x="-160883" y="2304690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prstDash val="lgDashDot"/>
            <a:miter lim="800000"/>
            <a:extLst>
              <a:ext uri="{C807C97D-BFC1-408E-A445-0C87EB9F89A2}">
                <ask:lineSketchStyleProps xmlns:ask="http://schemas.microsoft.com/office/drawing/2018/sketchyshapes" sd="208055664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8ECD73-D01D-45F5-DF37-20647E91DF71}"/>
              </a:ext>
            </a:extLst>
          </p:cNvPr>
          <p:cNvSpPr txBox="1"/>
          <p:nvPr/>
        </p:nvSpPr>
        <p:spPr>
          <a:xfrm>
            <a:off x="1856510" y="394200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B3D75DB-FE94-78FA-61B8-7E760813F1B8}"/>
              </a:ext>
            </a:extLst>
          </p:cNvPr>
          <p:cNvSpPr txBox="1"/>
          <p:nvPr/>
        </p:nvSpPr>
        <p:spPr>
          <a:xfrm>
            <a:off x="6531034" y="5733742"/>
            <a:ext cx="3721331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3698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8DC63A3-F63B-4434-3222-2978429FC0A1}"/>
              </a:ext>
            </a:extLst>
          </p:cNvPr>
          <p:cNvGrpSpPr/>
          <p:nvPr/>
        </p:nvGrpSpPr>
        <p:grpSpPr>
          <a:xfrm>
            <a:off x="786937" y="338743"/>
            <a:ext cx="9379527" cy="6180513"/>
            <a:chOff x="786937" y="338743"/>
            <a:chExt cx="9379527" cy="61805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504D5F1-2512-A777-DA4E-48C55885599C}"/>
                </a:ext>
              </a:extLst>
            </p:cNvPr>
            <p:cNvGrpSpPr/>
            <p:nvPr/>
          </p:nvGrpSpPr>
          <p:grpSpPr>
            <a:xfrm>
              <a:off x="786937" y="338743"/>
              <a:ext cx="9379527" cy="6180513"/>
              <a:chOff x="786937" y="338743"/>
              <a:chExt cx="9379527" cy="6180513"/>
            </a:xfrm>
          </p:grpSpPr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FB8A248B-547E-444F-385D-48F9C955A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937" y="338743"/>
                <a:ext cx="9379527" cy="6180513"/>
              </a:xfrm>
              <a:custGeom>
                <a:avLst/>
                <a:gdLst>
                  <a:gd name="connsiteX0" fmla="*/ 0 w 9379527"/>
                  <a:gd name="connsiteY0" fmla="*/ 0 h 6180513"/>
                  <a:gd name="connsiteX1" fmla="*/ 9379527 w 9379527"/>
                  <a:gd name="connsiteY1" fmla="*/ 0 h 6180513"/>
                  <a:gd name="connsiteX2" fmla="*/ 9379527 w 9379527"/>
                  <a:gd name="connsiteY2" fmla="*/ 6180513 h 6180513"/>
                  <a:gd name="connsiteX3" fmla="*/ 0 w 9379527"/>
                  <a:gd name="connsiteY3" fmla="*/ 6180513 h 6180513"/>
                  <a:gd name="connsiteX4" fmla="*/ 0 w 9379527"/>
                  <a:gd name="connsiteY4" fmla="*/ 0 h 61805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79527" h="6180513" fill="none" extrusionOk="0">
                    <a:moveTo>
                      <a:pt x="0" y="0"/>
                    </a:moveTo>
                    <a:cubicBezTo>
                      <a:pt x="3786358" y="-44482"/>
                      <a:pt x="4712217" y="86144"/>
                      <a:pt x="9379527" y="0"/>
                    </a:cubicBezTo>
                    <a:cubicBezTo>
                      <a:pt x="9510982" y="1883259"/>
                      <a:pt x="9295769" y="4871949"/>
                      <a:pt x="9379527" y="6180513"/>
                    </a:cubicBezTo>
                    <a:cubicBezTo>
                      <a:pt x="6357577" y="6030433"/>
                      <a:pt x="4265695" y="6346097"/>
                      <a:pt x="0" y="6180513"/>
                    </a:cubicBezTo>
                    <a:cubicBezTo>
                      <a:pt x="38140" y="3126146"/>
                      <a:pt x="-132707" y="1118828"/>
                      <a:pt x="0" y="0"/>
                    </a:cubicBezTo>
                    <a:close/>
                  </a:path>
                  <a:path w="9379527" h="6180513" stroke="0" extrusionOk="0">
                    <a:moveTo>
                      <a:pt x="0" y="0"/>
                    </a:moveTo>
                    <a:cubicBezTo>
                      <a:pt x="3129501" y="-98993"/>
                      <a:pt x="5693777" y="82702"/>
                      <a:pt x="9379527" y="0"/>
                    </a:cubicBezTo>
                    <a:cubicBezTo>
                      <a:pt x="9428237" y="1703820"/>
                      <a:pt x="9492279" y="5480926"/>
                      <a:pt x="9379527" y="6180513"/>
                    </a:cubicBezTo>
                    <a:cubicBezTo>
                      <a:pt x="7958900" y="6284686"/>
                      <a:pt x="4100045" y="6214800"/>
                      <a:pt x="0" y="6180513"/>
                    </a:cubicBezTo>
                    <a:cubicBezTo>
                      <a:pt x="-20010" y="3928960"/>
                      <a:pt x="-11773" y="2451483"/>
                      <a:pt x="0" y="0"/>
                    </a:cubicBezTo>
                    <a:close/>
                  </a:path>
                </a:pathLst>
              </a:custGeom>
              <a:solidFill>
                <a:srgbClr val="000000">
                  <a:shade val="95000"/>
                </a:srgbClr>
              </a:solidFill>
              <a:ln w="444500" cap="sq">
                <a:solidFill>
                  <a:srgbClr val="00B050"/>
                </a:solidFill>
                <a:prstDash val="dash"/>
                <a:miter lim="800000"/>
                <a:extLst>
                  <a:ext uri="{C807C97D-BFC1-408E-A445-0C87EB9F89A2}">
                    <ask:lineSketchStyleProps xmlns:ask="http://schemas.microsoft.com/office/drawing/2018/sketchyshapes" sd="4049784543">
                      <a:prstGeom prst="rect">
                        <a:avLst/>
                      </a:prstGeom>
                      <ask:type>
                        <ask:lineSketchCurved/>
                      </ask:type>
                    </ask:lineSketchStyleProps>
                  </a:ext>
                </a:extLst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  <a:outerShdw blurRad="254000" dist="190500" dir="2700000" sy="90000" algn="bl" rotWithShape="0">
                  <a:srgbClr val="000000">
                    <a:alpha val="40000"/>
                  </a:srgbClr>
                </a:outerShdw>
              </a:effectLst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14218F6-CA38-8DED-2146-8864E722AC26}"/>
                  </a:ext>
                </a:extLst>
              </p:cNvPr>
              <p:cNvSpPr txBox="1"/>
              <p:nvPr/>
            </p:nvSpPr>
            <p:spPr>
              <a:xfrm>
                <a:off x="1149928" y="801524"/>
                <a:ext cx="3721331" cy="790145"/>
              </a:xfrm>
              <a:prstGeom prst="rect">
                <a:avLst/>
              </a:prstGeom>
              <a:noFill/>
              <a:ln w="22225">
                <a:solidFill>
                  <a:srgbClr val="FFFF00"/>
                </a:solidFill>
              </a:ln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4400" dirty="0">
                    <a:effectLst>
                      <a:glow rad="127000">
                        <a:schemeClr val="accent3">
                          <a:lumMod val="60000"/>
                          <a:lumOff val="40000"/>
                        </a:schemeClr>
                      </a:glow>
                    </a:effectLst>
                    <a:latin typeface="Showcard Gothic" panose="04020904020102020604" pitchFamily="82" charset="0"/>
                  </a:rPr>
                  <a:t> DEAR</a:t>
                </a:r>
                <a:endParaRPr lang="en-IN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endParaRPr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608973-387D-568E-A0ED-44A9FE6B46C1}"/>
                </a:ext>
              </a:extLst>
            </p:cNvPr>
            <p:cNvSpPr txBox="1"/>
            <p:nvPr/>
          </p:nvSpPr>
          <p:spPr>
            <a:xfrm>
              <a:off x="5619404" y="5101974"/>
              <a:ext cx="4197927" cy="79014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85195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504D5F1-2512-A777-DA4E-48C55885599C}"/>
              </a:ext>
            </a:extLst>
          </p:cNvPr>
          <p:cNvGrpSpPr/>
          <p:nvPr/>
        </p:nvGrpSpPr>
        <p:grpSpPr>
          <a:xfrm>
            <a:off x="786937" y="338743"/>
            <a:ext cx="9379527" cy="6180513"/>
            <a:chOff x="786937" y="338743"/>
            <a:chExt cx="9379527" cy="6180513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FB8A248B-547E-444F-385D-48F9C955AB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6937" y="338743"/>
              <a:ext cx="9379527" cy="6180513"/>
            </a:xfrm>
            <a:custGeom>
              <a:avLst/>
              <a:gdLst>
                <a:gd name="connsiteX0" fmla="*/ 0 w 9379527"/>
                <a:gd name="connsiteY0" fmla="*/ 0 h 6180513"/>
                <a:gd name="connsiteX1" fmla="*/ 9379527 w 9379527"/>
                <a:gd name="connsiteY1" fmla="*/ 0 h 6180513"/>
                <a:gd name="connsiteX2" fmla="*/ 9379527 w 9379527"/>
                <a:gd name="connsiteY2" fmla="*/ 6180513 h 6180513"/>
                <a:gd name="connsiteX3" fmla="*/ 0 w 9379527"/>
                <a:gd name="connsiteY3" fmla="*/ 6180513 h 6180513"/>
                <a:gd name="connsiteX4" fmla="*/ 0 w 9379527"/>
                <a:gd name="connsiteY4" fmla="*/ 0 h 6180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9527" h="6180513" fill="none" extrusionOk="0">
                  <a:moveTo>
                    <a:pt x="0" y="0"/>
                  </a:moveTo>
                  <a:cubicBezTo>
                    <a:pt x="3786358" y="-44482"/>
                    <a:pt x="4712217" y="86144"/>
                    <a:pt x="9379527" y="0"/>
                  </a:cubicBezTo>
                  <a:cubicBezTo>
                    <a:pt x="9510982" y="1883259"/>
                    <a:pt x="9295769" y="4871949"/>
                    <a:pt x="9379527" y="6180513"/>
                  </a:cubicBezTo>
                  <a:cubicBezTo>
                    <a:pt x="6357577" y="6030433"/>
                    <a:pt x="4265695" y="6346097"/>
                    <a:pt x="0" y="6180513"/>
                  </a:cubicBezTo>
                  <a:cubicBezTo>
                    <a:pt x="38140" y="3126146"/>
                    <a:pt x="-132707" y="1118828"/>
                    <a:pt x="0" y="0"/>
                  </a:cubicBezTo>
                  <a:close/>
                </a:path>
                <a:path w="9379527" h="6180513" stroke="0" extrusionOk="0">
                  <a:moveTo>
                    <a:pt x="0" y="0"/>
                  </a:moveTo>
                  <a:cubicBezTo>
                    <a:pt x="3129501" y="-98993"/>
                    <a:pt x="5693777" y="82702"/>
                    <a:pt x="9379527" y="0"/>
                  </a:cubicBezTo>
                  <a:cubicBezTo>
                    <a:pt x="9428237" y="1703820"/>
                    <a:pt x="9492279" y="5480926"/>
                    <a:pt x="9379527" y="6180513"/>
                  </a:cubicBezTo>
                  <a:cubicBezTo>
                    <a:pt x="7958900" y="6284686"/>
                    <a:pt x="4100045" y="6214800"/>
                    <a:pt x="0" y="6180513"/>
                  </a:cubicBezTo>
                  <a:cubicBezTo>
                    <a:pt x="-20010" y="3928960"/>
                    <a:pt x="-11773" y="2451483"/>
                    <a:pt x="0" y="0"/>
                  </a:cubicBezTo>
                  <a:close/>
                </a:path>
              </a:pathLst>
            </a:custGeom>
            <a:solidFill>
              <a:srgbClr val="000000">
                <a:shade val="95000"/>
              </a:srgbClr>
            </a:solidFill>
            <a:ln w="444500" cap="sq">
              <a:solidFill>
                <a:srgbClr val="00B0F0"/>
              </a:solidFill>
              <a:prstDash val="dash"/>
              <a:miter lim="800000"/>
              <a:extLst>
                <a:ext uri="{C807C97D-BFC1-408E-A445-0C87EB9F89A2}">
                  <ask:lineSketchStyleProps xmlns:ask="http://schemas.microsoft.com/office/drawing/2018/sketchyshapes" sd="404978454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rgbClr val="002060">
                  <a:alpha val="60000"/>
                </a:srgbClr>
              </a:glow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14218F6-CA38-8DED-2146-8864E722AC26}"/>
                </a:ext>
              </a:extLst>
            </p:cNvPr>
            <p:cNvSpPr txBox="1"/>
            <p:nvPr/>
          </p:nvSpPr>
          <p:spPr>
            <a:xfrm>
              <a:off x="1149928" y="801524"/>
              <a:ext cx="3721331" cy="79014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538640-E216-63FC-A22E-F2DFB4C639BE}"/>
                </a:ext>
              </a:extLst>
            </p:cNvPr>
            <p:cNvSpPr txBox="1"/>
            <p:nvPr/>
          </p:nvSpPr>
          <p:spPr>
            <a:xfrm>
              <a:off x="5932517" y="5222728"/>
              <a:ext cx="3721331" cy="790145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26225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A30202-6367-19BD-F05D-A582B915185E}"/>
              </a:ext>
            </a:extLst>
          </p:cNvPr>
          <p:cNvGrpSpPr/>
          <p:nvPr/>
        </p:nvGrpSpPr>
        <p:grpSpPr>
          <a:xfrm>
            <a:off x="1275860" y="691346"/>
            <a:ext cx="8784394" cy="4941222"/>
            <a:chOff x="1275860" y="691346"/>
            <a:chExt cx="8784394" cy="4941222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59A5C7C-28B4-4B9A-5B61-142B012C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860" y="691346"/>
              <a:ext cx="8784394" cy="4941222"/>
            </a:xfrm>
            <a:custGeom>
              <a:avLst/>
              <a:gdLst>
                <a:gd name="connsiteX0" fmla="*/ 0 w 8784394"/>
                <a:gd name="connsiteY0" fmla="*/ 0 h 4941222"/>
                <a:gd name="connsiteX1" fmla="*/ 585626 w 8784394"/>
                <a:gd name="connsiteY1" fmla="*/ 0 h 4941222"/>
                <a:gd name="connsiteX2" fmla="*/ 1346940 w 8784394"/>
                <a:gd name="connsiteY2" fmla="*/ 0 h 4941222"/>
                <a:gd name="connsiteX3" fmla="*/ 2108255 w 8784394"/>
                <a:gd name="connsiteY3" fmla="*/ 0 h 4941222"/>
                <a:gd name="connsiteX4" fmla="*/ 2518193 w 8784394"/>
                <a:gd name="connsiteY4" fmla="*/ 0 h 4941222"/>
                <a:gd name="connsiteX5" fmla="*/ 3103819 w 8784394"/>
                <a:gd name="connsiteY5" fmla="*/ 0 h 4941222"/>
                <a:gd name="connsiteX6" fmla="*/ 3865133 w 8784394"/>
                <a:gd name="connsiteY6" fmla="*/ 0 h 4941222"/>
                <a:gd name="connsiteX7" fmla="*/ 4362916 w 8784394"/>
                <a:gd name="connsiteY7" fmla="*/ 0 h 4941222"/>
                <a:gd name="connsiteX8" fmla="*/ 4948542 w 8784394"/>
                <a:gd name="connsiteY8" fmla="*/ 0 h 4941222"/>
                <a:gd name="connsiteX9" fmla="*/ 5446324 w 8784394"/>
                <a:gd name="connsiteY9" fmla="*/ 0 h 4941222"/>
                <a:gd name="connsiteX10" fmla="*/ 5856263 w 8784394"/>
                <a:gd name="connsiteY10" fmla="*/ 0 h 4941222"/>
                <a:gd name="connsiteX11" fmla="*/ 6529733 w 8784394"/>
                <a:gd name="connsiteY11" fmla="*/ 0 h 4941222"/>
                <a:gd name="connsiteX12" fmla="*/ 6939671 w 8784394"/>
                <a:gd name="connsiteY12" fmla="*/ 0 h 4941222"/>
                <a:gd name="connsiteX13" fmla="*/ 7261766 w 8784394"/>
                <a:gd name="connsiteY13" fmla="*/ 0 h 4941222"/>
                <a:gd name="connsiteX14" fmla="*/ 7583860 w 8784394"/>
                <a:gd name="connsiteY14" fmla="*/ 0 h 4941222"/>
                <a:gd name="connsiteX15" fmla="*/ 8169486 w 8784394"/>
                <a:gd name="connsiteY15" fmla="*/ 0 h 4941222"/>
                <a:gd name="connsiteX16" fmla="*/ 8784394 w 8784394"/>
                <a:gd name="connsiteY16" fmla="*/ 0 h 4941222"/>
                <a:gd name="connsiteX17" fmla="*/ 8784394 w 8784394"/>
                <a:gd name="connsiteY17" fmla="*/ 549025 h 4941222"/>
                <a:gd name="connsiteX18" fmla="*/ 8784394 w 8784394"/>
                <a:gd name="connsiteY18" fmla="*/ 1048637 h 4941222"/>
                <a:gd name="connsiteX19" fmla="*/ 8784394 w 8784394"/>
                <a:gd name="connsiteY19" fmla="*/ 1548250 h 4941222"/>
                <a:gd name="connsiteX20" fmla="*/ 8784394 w 8784394"/>
                <a:gd name="connsiteY20" fmla="*/ 2097274 h 4941222"/>
                <a:gd name="connsiteX21" fmla="*/ 8784394 w 8784394"/>
                <a:gd name="connsiteY21" fmla="*/ 2498062 h 4941222"/>
                <a:gd name="connsiteX22" fmla="*/ 8784394 w 8784394"/>
                <a:gd name="connsiteY22" fmla="*/ 2948262 h 4941222"/>
                <a:gd name="connsiteX23" fmla="*/ 8784394 w 8784394"/>
                <a:gd name="connsiteY23" fmla="*/ 3497287 h 4941222"/>
                <a:gd name="connsiteX24" fmla="*/ 8784394 w 8784394"/>
                <a:gd name="connsiteY24" fmla="*/ 4145136 h 4941222"/>
                <a:gd name="connsiteX25" fmla="*/ 8784394 w 8784394"/>
                <a:gd name="connsiteY25" fmla="*/ 4941222 h 4941222"/>
                <a:gd name="connsiteX26" fmla="*/ 8023080 w 8784394"/>
                <a:gd name="connsiteY26" fmla="*/ 4941222 h 4941222"/>
                <a:gd name="connsiteX27" fmla="*/ 7700985 w 8784394"/>
                <a:gd name="connsiteY27" fmla="*/ 4941222 h 4941222"/>
                <a:gd name="connsiteX28" fmla="*/ 6939671 w 8784394"/>
                <a:gd name="connsiteY28" fmla="*/ 4941222 h 4941222"/>
                <a:gd name="connsiteX29" fmla="*/ 6266201 w 8784394"/>
                <a:gd name="connsiteY29" fmla="*/ 4941222 h 4941222"/>
                <a:gd name="connsiteX30" fmla="*/ 5680575 w 8784394"/>
                <a:gd name="connsiteY30" fmla="*/ 4941222 h 4941222"/>
                <a:gd name="connsiteX31" fmla="*/ 5007105 w 8784394"/>
                <a:gd name="connsiteY31" fmla="*/ 4941222 h 4941222"/>
                <a:gd name="connsiteX32" fmla="*/ 4333634 w 8784394"/>
                <a:gd name="connsiteY32" fmla="*/ 4941222 h 4941222"/>
                <a:gd name="connsiteX33" fmla="*/ 3835852 w 8784394"/>
                <a:gd name="connsiteY33" fmla="*/ 4941222 h 4941222"/>
                <a:gd name="connsiteX34" fmla="*/ 3338070 w 8784394"/>
                <a:gd name="connsiteY34" fmla="*/ 4941222 h 4941222"/>
                <a:gd name="connsiteX35" fmla="*/ 2752443 w 8784394"/>
                <a:gd name="connsiteY35" fmla="*/ 4941222 h 4941222"/>
                <a:gd name="connsiteX36" fmla="*/ 2078973 w 8784394"/>
                <a:gd name="connsiteY36" fmla="*/ 4941222 h 4941222"/>
                <a:gd name="connsiteX37" fmla="*/ 1405503 w 8784394"/>
                <a:gd name="connsiteY37" fmla="*/ 4941222 h 4941222"/>
                <a:gd name="connsiteX38" fmla="*/ 644189 w 8784394"/>
                <a:gd name="connsiteY38" fmla="*/ 4941222 h 4941222"/>
                <a:gd name="connsiteX39" fmla="*/ 0 w 8784394"/>
                <a:gd name="connsiteY39" fmla="*/ 4941222 h 4941222"/>
                <a:gd name="connsiteX40" fmla="*/ 0 w 8784394"/>
                <a:gd name="connsiteY40" fmla="*/ 4342785 h 4941222"/>
                <a:gd name="connsiteX41" fmla="*/ 0 w 8784394"/>
                <a:gd name="connsiteY41" fmla="*/ 3793760 h 4941222"/>
                <a:gd name="connsiteX42" fmla="*/ 0 w 8784394"/>
                <a:gd name="connsiteY42" fmla="*/ 3195324 h 4941222"/>
                <a:gd name="connsiteX43" fmla="*/ 0 w 8784394"/>
                <a:gd name="connsiteY43" fmla="*/ 2547474 h 4941222"/>
                <a:gd name="connsiteX44" fmla="*/ 0 w 8784394"/>
                <a:gd name="connsiteY44" fmla="*/ 1949038 h 4941222"/>
                <a:gd name="connsiteX45" fmla="*/ 0 w 8784394"/>
                <a:gd name="connsiteY45" fmla="*/ 1449425 h 4941222"/>
                <a:gd name="connsiteX46" fmla="*/ 0 w 8784394"/>
                <a:gd name="connsiteY46" fmla="*/ 1048637 h 4941222"/>
                <a:gd name="connsiteX47" fmla="*/ 0 w 8784394"/>
                <a:gd name="connsiteY47" fmla="*/ 0 h 494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84394" h="4941222" fill="none" extrusionOk="0">
                  <a:moveTo>
                    <a:pt x="0" y="0"/>
                  </a:moveTo>
                  <a:cubicBezTo>
                    <a:pt x="162314" y="-53901"/>
                    <a:pt x="323398" y="23519"/>
                    <a:pt x="585626" y="0"/>
                  </a:cubicBezTo>
                  <a:cubicBezTo>
                    <a:pt x="847854" y="-23519"/>
                    <a:pt x="1014606" y="7277"/>
                    <a:pt x="1346940" y="0"/>
                  </a:cubicBezTo>
                  <a:cubicBezTo>
                    <a:pt x="1679274" y="-7277"/>
                    <a:pt x="1776136" y="57767"/>
                    <a:pt x="2108255" y="0"/>
                  </a:cubicBezTo>
                  <a:cubicBezTo>
                    <a:pt x="2440374" y="-57767"/>
                    <a:pt x="2406500" y="36278"/>
                    <a:pt x="2518193" y="0"/>
                  </a:cubicBezTo>
                  <a:cubicBezTo>
                    <a:pt x="2629886" y="-36278"/>
                    <a:pt x="2953016" y="7810"/>
                    <a:pt x="3103819" y="0"/>
                  </a:cubicBezTo>
                  <a:cubicBezTo>
                    <a:pt x="3254622" y="-7810"/>
                    <a:pt x="3548614" y="16626"/>
                    <a:pt x="3865133" y="0"/>
                  </a:cubicBezTo>
                  <a:cubicBezTo>
                    <a:pt x="4181652" y="-16626"/>
                    <a:pt x="4160625" y="4223"/>
                    <a:pt x="4362916" y="0"/>
                  </a:cubicBezTo>
                  <a:cubicBezTo>
                    <a:pt x="4565207" y="-4223"/>
                    <a:pt x="4805779" y="11966"/>
                    <a:pt x="4948542" y="0"/>
                  </a:cubicBezTo>
                  <a:cubicBezTo>
                    <a:pt x="5091305" y="-11966"/>
                    <a:pt x="5283734" y="38101"/>
                    <a:pt x="5446324" y="0"/>
                  </a:cubicBezTo>
                  <a:cubicBezTo>
                    <a:pt x="5608914" y="-38101"/>
                    <a:pt x="5693132" y="46237"/>
                    <a:pt x="5856263" y="0"/>
                  </a:cubicBezTo>
                  <a:cubicBezTo>
                    <a:pt x="6019394" y="-46237"/>
                    <a:pt x="6362052" y="60615"/>
                    <a:pt x="6529733" y="0"/>
                  </a:cubicBezTo>
                  <a:cubicBezTo>
                    <a:pt x="6697414" y="-60615"/>
                    <a:pt x="6784405" y="48444"/>
                    <a:pt x="6939671" y="0"/>
                  </a:cubicBezTo>
                  <a:cubicBezTo>
                    <a:pt x="7094937" y="-48444"/>
                    <a:pt x="7148887" y="11049"/>
                    <a:pt x="7261766" y="0"/>
                  </a:cubicBezTo>
                  <a:cubicBezTo>
                    <a:pt x="7374646" y="-11049"/>
                    <a:pt x="7511051" y="14373"/>
                    <a:pt x="7583860" y="0"/>
                  </a:cubicBezTo>
                  <a:cubicBezTo>
                    <a:pt x="7656669" y="-14373"/>
                    <a:pt x="8010871" y="16610"/>
                    <a:pt x="8169486" y="0"/>
                  </a:cubicBezTo>
                  <a:cubicBezTo>
                    <a:pt x="8328101" y="-16610"/>
                    <a:pt x="8496689" y="60268"/>
                    <a:pt x="8784394" y="0"/>
                  </a:cubicBezTo>
                  <a:cubicBezTo>
                    <a:pt x="8822787" y="237780"/>
                    <a:pt x="8734549" y="310530"/>
                    <a:pt x="8784394" y="549025"/>
                  </a:cubicBezTo>
                  <a:cubicBezTo>
                    <a:pt x="8834239" y="787521"/>
                    <a:pt x="8775073" y="799867"/>
                    <a:pt x="8784394" y="1048637"/>
                  </a:cubicBezTo>
                  <a:cubicBezTo>
                    <a:pt x="8793715" y="1297407"/>
                    <a:pt x="8746615" y="1311366"/>
                    <a:pt x="8784394" y="1548250"/>
                  </a:cubicBezTo>
                  <a:cubicBezTo>
                    <a:pt x="8822173" y="1785134"/>
                    <a:pt x="8744892" y="1900444"/>
                    <a:pt x="8784394" y="2097274"/>
                  </a:cubicBezTo>
                  <a:cubicBezTo>
                    <a:pt x="8823896" y="2294104"/>
                    <a:pt x="8749774" y="2308748"/>
                    <a:pt x="8784394" y="2498062"/>
                  </a:cubicBezTo>
                  <a:cubicBezTo>
                    <a:pt x="8819014" y="2687376"/>
                    <a:pt x="8756294" y="2852325"/>
                    <a:pt x="8784394" y="2948262"/>
                  </a:cubicBezTo>
                  <a:cubicBezTo>
                    <a:pt x="8812494" y="3044199"/>
                    <a:pt x="8766889" y="3353525"/>
                    <a:pt x="8784394" y="3497287"/>
                  </a:cubicBezTo>
                  <a:cubicBezTo>
                    <a:pt x="8801899" y="3641050"/>
                    <a:pt x="8738576" y="3853538"/>
                    <a:pt x="8784394" y="4145136"/>
                  </a:cubicBezTo>
                  <a:cubicBezTo>
                    <a:pt x="8830212" y="4436734"/>
                    <a:pt x="8709313" y="4621606"/>
                    <a:pt x="8784394" y="4941222"/>
                  </a:cubicBezTo>
                  <a:cubicBezTo>
                    <a:pt x="8449556" y="4987478"/>
                    <a:pt x="8324005" y="4921565"/>
                    <a:pt x="8023080" y="4941222"/>
                  </a:cubicBezTo>
                  <a:cubicBezTo>
                    <a:pt x="7722155" y="4960879"/>
                    <a:pt x="7829272" y="4924088"/>
                    <a:pt x="7700985" y="4941222"/>
                  </a:cubicBezTo>
                  <a:cubicBezTo>
                    <a:pt x="7572699" y="4958356"/>
                    <a:pt x="7180506" y="4938667"/>
                    <a:pt x="6939671" y="4941222"/>
                  </a:cubicBezTo>
                  <a:cubicBezTo>
                    <a:pt x="6698836" y="4943777"/>
                    <a:pt x="6450474" y="4869557"/>
                    <a:pt x="6266201" y="4941222"/>
                  </a:cubicBezTo>
                  <a:cubicBezTo>
                    <a:pt x="6081928" y="5012887"/>
                    <a:pt x="5870434" y="4898567"/>
                    <a:pt x="5680575" y="4941222"/>
                  </a:cubicBezTo>
                  <a:cubicBezTo>
                    <a:pt x="5490716" y="4983877"/>
                    <a:pt x="5243088" y="4902966"/>
                    <a:pt x="5007105" y="4941222"/>
                  </a:cubicBezTo>
                  <a:cubicBezTo>
                    <a:pt x="4771122" y="4979478"/>
                    <a:pt x="4514178" y="4880481"/>
                    <a:pt x="4333634" y="4941222"/>
                  </a:cubicBezTo>
                  <a:cubicBezTo>
                    <a:pt x="4153090" y="5001963"/>
                    <a:pt x="3967615" y="4933156"/>
                    <a:pt x="3835852" y="4941222"/>
                  </a:cubicBezTo>
                  <a:cubicBezTo>
                    <a:pt x="3704089" y="4949288"/>
                    <a:pt x="3469106" y="4911235"/>
                    <a:pt x="3338070" y="4941222"/>
                  </a:cubicBezTo>
                  <a:cubicBezTo>
                    <a:pt x="3207034" y="4971209"/>
                    <a:pt x="3032473" y="4875596"/>
                    <a:pt x="2752443" y="4941222"/>
                  </a:cubicBezTo>
                  <a:cubicBezTo>
                    <a:pt x="2472413" y="5006848"/>
                    <a:pt x="2305234" y="4911983"/>
                    <a:pt x="2078973" y="4941222"/>
                  </a:cubicBezTo>
                  <a:cubicBezTo>
                    <a:pt x="1852712" y="4970461"/>
                    <a:pt x="1683749" y="4932925"/>
                    <a:pt x="1405503" y="4941222"/>
                  </a:cubicBezTo>
                  <a:cubicBezTo>
                    <a:pt x="1127257" y="4949519"/>
                    <a:pt x="799960" y="4933345"/>
                    <a:pt x="644189" y="4941222"/>
                  </a:cubicBezTo>
                  <a:cubicBezTo>
                    <a:pt x="488418" y="4949099"/>
                    <a:pt x="208152" y="4901469"/>
                    <a:pt x="0" y="4941222"/>
                  </a:cubicBezTo>
                  <a:cubicBezTo>
                    <a:pt x="-42399" y="4724698"/>
                    <a:pt x="20175" y="4487470"/>
                    <a:pt x="0" y="4342785"/>
                  </a:cubicBezTo>
                  <a:cubicBezTo>
                    <a:pt x="-20175" y="4198100"/>
                    <a:pt x="42172" y="3922354"/>
                    <a:pt x="0" y="3793760"/>
                  </a:cubicBezTo>
                  <a:cubicBezTo>
                    <a:pt x="-42172" y="3665167"/>
                    <a:pt x="62657" y="3422742"/>
                    <a:pt x="0" y="3195324"/>
                  </a:cubicBezTo>
                  <a:cubicBezTo>
                    <a:pt x="-62657" y="2967906"/>
                    <a:pt x="13039" y="2793127"/>
                    <a:pt x="0" y="2547474"/>
                  </a:cubicBezTo>
                  <a:cubicBezTo>
                    <a:pt x="-13039" y="2301821"/>
                    <a:pt x="49224" y="2160898"/>
                    <a:pt x="0" y="1949038"/>
                  </a:cubicBezTo>
                  <a:cubicBezTo>
                    <a:pt x="-49224" y="1737178"/>
                    <a:pt x="41060" y="1627845"/>
                    <a:pt x="0" y="1449425"/>
                  </a:cubicBezTo>
                  <a:cubicBezTo>
                    <a:pt x="-41060" y="1271005"/>
                    <a:pt x="12146" y="1239006"/>
                    <a:pt x="0" y="1048637"/>
                  </a:cubicBezTo>
                  <a:cubicBezTo>
                    <a:pt x="-12146" y="858268"/>
                    <a:pt x="105003" y="502443"/>
                    <a:pt x="0" y="0"/>
                  </a:cubicBezTo>
                  <a:close/>
                </a:path>
                <a:path w="8784394" h="4941222" stroke="0" extrusionOk="0">
                  <a:moveTo>
                    <a:pt x="0" y="0"/>
                  </a:moveTo>
                  <a:cubicBezTo>
                    <a:pt x="136980" y="-518"/>
                    <a:pt x="235848" y="4483"/>
                    <a:pt x="322094" y="0"/>
                  </a:cubicBezTo>
                  <a:cubicBezTo>
                    <a:pt x="408340" y="-4483"/>
                    <a:pt x="591533" y="9861"/>
                    <a:pt x="819877" y="0"/>
                  </a:cubicBezTo>
                  <a:cubicBezTo>
                    <a:pt x="1048221" y="-9861"/>
                    <a:pt x="1071451" y="5383"/>
                    <a:pt x="1229815" y="0"/>
                  </a:cubicBezTo>
                  <a:cubicBezTo>
                    <a:pt x="1388179" y="-5383"/>
                    <a:pt x="1608591" y="58599"/>
                    <a:pt x="1815441" y="0"/>
                  </a:cubicBezTo>
                  <a:cubicBezTo>
                    <a:pt x="2022291" y="-58599"/>
                    <a:pt x="2239856" y="13726"/>
                    <a:pt x="2576756" y="0"/>
                  </a:cubicBezTo>
                  <a:cubicBezTo>
                    <a:pt x="2913657" y="-13726"/>
                    <a:pt x="3102719" y="62502"/>
                    <a:pt x="3250226" y="0"/>
                  </a:cubicBezTo>
                  <a:cubicBezTo>
                    <a:pt x="3397733" y="-62502"/>
                    <a:pt x="3511063" y="51473"/>
                    <a:pt x="3748008" y="0"/>
                  </a:cubicBezTo>
                  <a:cubicBezTo>
                    <a:pt x="3984953" y="-51473"/>
                    <a:pt x="4145761" y="13781"/>
                    <a:pt x="4333634" y="0"/>
                  </a:cubicBezTo>
                  <a:cubicBezTo>
                    <a:pt x="4521507" y="-13781"/>
                    <a:pt x="4699376" y="59034"/>
                    <a:pt x="4831417" y="0"/>
                  </a:cubicBezTo>
                  <a:cubicBezTo>
                    <a:pt x="4963458" y="-59034"/>
                    <a:pt x="5019768" y="611"/>
                    <a:pt x="5153511" y="0"/>
                  </a:cubicBezTo>
                  <a:cubicBezTo>
                    <a:pt x="5287254" y="-611"/>
                    <a:pt x="5379773" y="26594"/>
                    <a:pt x="5563450" y="0"/>
                  </a:cubicBezTo>
                  <a:cubicBezTo>
                    <a:pt x="5747127" y="-26594"/>
                    <a:pt x="5780476" y="17677"/>
                    <a:pt x="5885544" y="0"/>
                  </a:cubicBezTo>
                  <a:cubicBezTo>
                    <a:pt x="5990612" y="-17677"/>
                    <a:pt x="6173202" y="37110"/>
                    <a:pt x="6383326" y="0"/>
                  </a:cubicBezTo>
                  <a:cubicBezTo>
                    <a:pt x="6593450" y="-37110"/>
                    <a:pt x="6729388" y="19769"/>
                    <a:pt x="7056797" y="0"/>
                  </a:cubicBezTo>
                  <a:cubicBezTo>
                    <a:pt x="7384206" y="-19769"/>
                    <a:pt x="7334679" y="20434"/>
                    <a:pt x="7554579" y="0"/>
                  </a:cubicBezTo>
                  <a:cubicBezTo>
                    <a:pt x="7774479" y="-20434"/>
                    <a:pt x="8020504" y="13127"/>
                    <a:pt x="8140205" y="0"/>
                  </a:cubicBezTo>
                  <a:cubicBezTo>
                    <a:pt x="8259906" y="-13127"/>
                    <a:pt x="8645207" y="6065"/>
                    <a:pt x="8784394" y="0"/>
                  </a:cubicBezTo>
                  <a:cubicBezTo>
                    <a:pt x="8834003" y="144740"/>
                    <a:pt x="8733657" y="283979"/>
                    <a:pt x="8784394" y="499612"/>
                  </a:cubicBezTo>
                  <a:cubicBezTo>
                    <a:pt x="8835131" y="715245"/>
                    <a:pt x="8738657" y="957204"/>
                    <a:pt x="8784394" y="1098049"/>
                  </a:cubicBezTo>
                  <a:cubicBezTo>
                    <a:pt x="8830131" y="1238894"/>
                    <a:pt x="8765877" y="1450319"/>
                    <a:pt x="8784394" y="1696486"/>
                  </a:cubicBezTo>
                  <a:cubicBezTo>
                    <a:pt x="8802911" y="1942653"/>
                    <a:pt x="8778614" y="1998532"/>
                    <a:pt x="8784394" y="2294923"/>
                  </a:cubicBezTo>
                  <a:cubicBezTo>
                    <a:pt x="8790174" y="2591314"/>
                    <a:pt x="8723548" y="2594399"/>
                    <a:pt x="8784394" y="2893360"/>
                  </a:cubicBezTo>
                  <a:cubicBezTo>
                    <a:pt x="8845240" y="3192321"/>
                    <a:pt x="8740827" y="3148841"/>
                    <a:pt x="8784394" y="3343560"/>
                  </a:cubicBezTo>
                  <a:cubicBezTo>
                    <a:pt x="8827961" y="3538279"/>
                    <a:pt x="8749531" y="3658242"/>
                    <a:pt x="8784394" y="3744348"/>
                  </a:cubicBezTo>
                  <a:cubicBezTo>
                    <a:pt x="8819257" y="3830454"/>
                    <a:pt x="8763203" y="4054956"/>
                    <a:pt x="8784394" y="4243961"/>
                  </a:cubicBezTo>
                  <a:cubicBezTo>
                    <a:pt x="8805585" y="4432966"/>
                    <a:pt x="8764225" y="4796366"/>
                    <a:pt x="8784394" y="4941222"/>
                  </a:cubicBezTo>
                  <a:cubicBezTo>
                    <a:pt x="8551923" y="4964954"/>
                    <a:pt x="8374709" y="4891257"/>
                    <a:pt x="8110924" y="4941222"/>
                  </a:cubicBezTo>
                  <a:cubicBezTo>
                    <a:pt x="7847139" y="4991187"/>
                    <a:pt x="7929593" y="4935750"/>
                    <a:pt x="7788829" y="4941222"/>
                  </a:cubicBezTo>
                  <a:cubicBezTo>
                    <a:pt x="7648065" y="4946694"/>
                    <a:pt x="7478287" y="4932269"/>
                    <a:pt x="7378891" y="4941222"/>
                  </a:cubicBezTo>
                  <a:cubicBezTo>
                    <a:pt x="7279495" y="4950175"/>
                    <a:pt x="6887693" y="4905086"/>
                    <a:pt x="6705421" y="4941222"/>
                  </a:cubicBezTo>
                  <a:cubicBezTo>
                    <a:pt x="6523149" y="4977358"/>
                    <a:pt x="6123207" y="4892946"/>
                    <a:pt x="5944107" y="4941222"/>
                  </a:cubicBezTo>
                  <a:cubicBezTo>
                    <a:pt x="5765007" y="4989498"/>
                    <a:pt x="5682035" y="4906861"/>
                    <a:pt x="5534168" y="4941222"/>
                  </a:cubicBezTo>
                  <a:cubicBezTo>
                    <a:pt x="5386301" y="4975583"/>
                    <a:pt x="5222386" y="4937921"/>
                    <a:pt x="4948542" y="4941222"/>
                  </a:cubicBezTo>
                  <a:cubicBezTo>
                    <a:pt x="4674698" y="4944523"/>
                    <a:pt x="4774113" y="4912467"/>
                    <a:pt x="4626448" y="4941222"/>
                  </a:cubicBezTo>
                  <a:cubicBezTo>
                    <a:pt x="4478783" y="4969977"/>
                    <a:pt x="4325966" y="4897292"/>
                    <a:pt x="4040821" y="4941222"/>
                  </a:cubicBezTo>
                  <a:cubicBezTo>
                    <a:pt x="3755676" y="4985152"/>
                    <a:pt x="3536319" y="4878745"/>
                    <a:pt x="3279507" y="4941222"/>
                  </a:cubicBezTo>
                  <a:cubicBezTo>
                    <a:pt x="3022695" y="5003699"/>
                    <a:pt x="2856046" y="4861411"/>
                    <a:pt x="2606037" y="4941222"/>
                  </a:cubicBezTo>
                  <a:cubicBezTo>
                    <a:pt x="2356028" y="5021033"/>
                    <a:pt x="2071306" y="4863281"/>
                    <a:pt x="1932567" y="4941222"/>
                  </a:cubicBezTo>
                  <a:cubicBezTo>
                    <a:pt x="1793828" y="5019163"/>
                    <a:pt x="1484320" y="4861208"/>
                    <a:pt x="1171253" y="4941222"/>
                  </a:cubicBezTo>
                  <a:cubicBezTo>
                    <a:pt x="858186" y="5021236"/>
                    <a:pt x="868811" y="4938458"/>
                    <a:pt x="585626" y="4941222"/>
                  </a:cubicBezTo>
                  <a:cubicBezTo>
                    <a:pt x="302441" y="4943986"/>
                    <a:pt x="144931" y="4925506"/>
                    <a:pt x="0" y="4941222"/>
                  </a:cubicBezTo>
                  <a:cubicBezTo>
                    <a:pt x="-37616" y="4822966"/>
                    <a:pt x="23617" y="4667579"/>
                    <a:pt x="0" y="4491022"/>
                  </a:cubicBezTo>
                  <a:cubicBezTo>
                    <a:pt x="-23617" y="4314465"/>
                    <a:pt x="24551" y="3984857"/>
                    <a:pt x="0" y="3843173"/>
                  </a:cubicBezTo>
                  <a:cubicBezTo>
                    <a:pt x="-24551" y="3701489"/>
                    <a:pt x="12323" y="3592256"/>
                    <a:pt x="0" y="3392972"/>
                  </a:cubicBezTo>
                  <a:cubicBezTo>
                    <a:pt x="-12323" y="3193688"/>
                    <a:pt x="7451" y="2915267"/>
                    <a:pt x="0" y="2745123"/>
                  </a:cubicBezTo>
                  <a:cubicBezTo>
                    <a:pt x="-7451" y="2574979"/>
                    <a:pt x="9533" y="2426946"/>
                    <a:pt x="0" y="2294923"/>
                  </a:cubicBezTo>
                  <a:cubicBezTo>
                    <a:pt x="-9533" y="2162900"/>
                    <a:pt x="72389" y="1815932"/>
                    <a:pt x="0" y="1647074"/>
                  </a:cubicBezTo>
                  <a:cubicBezTo>
                    <a:pt x="-72389" y="1478216"/>
                    <a:pt x="12791" y="1275951"/>
                    <a:pt x="0" y="999225"/>
                  </a:cubicBezTo>
                  <a:cubicBezTo>
                    <a:pt x="-12791" y="722499"/>
                    <a:pt x="21794" y="269329"/>
                    <a:pt x="0" y="0"/>
                  </a:cubicBezTo>
                  <a:close/>
                </a:path>
              </a:pathLst>
            </a:custGeom>
            <a:solidFill>
              <a:srgbClr val="000000">
                <a:shade val="95000"/>
              </a:srgbClr>
            </a:solidFill>
            <a:ln w="444500" cap="sq">
              <a:solidFill>
                <a:srgbClr val="FF0000"/>
              </a:solidFill>
              <a:prstDash val="dash"/>
              <a:miter lim="800000"/>
              <a:extLst>
                <a:ext uri="{C807C97D-BFC1-408E-A445-0C87EB9F89A2}">
                  <ask:lineSketchStyleProps xmlns:ask="http://schemas.microsoft.com/office/drawing/2018/sketchyshapes" sd="207392313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4037AD-98F7-12A9-E5AB-D5186F854A7B}"/>
                </a:ext>
              </a:extLst>
            </p:cNvPr>
            <p:cNvSpPr txBox="1"/>
            <p:nvPr/>
          </p:nvSpPr>
          <p:spPr>
            <a:xfrm>
              <a:off x="5249172" y="4364364"/>
              <a:ext cx="4320631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</a:t>
              </a: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A7E37F-20F3-8C6C-7D2E-403EC1B45DF4}"/>
                </a:ext>
              </a:extLst>
            </p:cNvPr>
            <p:cNvSpPr txBox="1"/>
            <p:nvPr/>
          </p:nvSpPr>
          <p:spPr>
            <a:xfrm>
              <a:off x="1775369" y="1158421"/>
              <a:ext cx="4320631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</a:t>
              </a: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060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9A30202-6367-19BD-F05D-A582B915185E}"/>
              </a:ext>
            </a:extLst>
          </p:cNvPr>
          <p:cNvGrpSpPr/>
          <p:nvPr/>
        </p:nvGrpSpPr>
        <p:grpSpPr>
          <a:xfrm>
            <a:off x="1275860" y="691346"/>
            <a:ext cx="8784394" cy="4941222"/>
            <a:chOff x="1275860" y="691346"/>
            <a:chExt cx="8784394" cy="4941222"/>
          </a:xfrm>
        </p:grpSpPr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359A5C7C-28B4-4B9A-5B61-142B012C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5860" y="691346"/>
              <a:ext cx="8784394" cy="4941222"/>
            </a:xfrm>
            <a:custGeom>
              <a:avLst/>
              <a:gdLst>
                <a:gd name="connsiteX0" fmla="*/ 0 w 8784394"/>
                <a:gd name="connsiteY0" fmla="*/ 0 h 4941222"/>
                <a:gd name="connsiteX1" fmla="*/ 585626 w 8784394"/>
                <a:gd name="connsiteY1" fmla="*/ 0 h 4941222"/>
                <a:gd name="connsiteX2" fmla="*/ 1346940 w 8784394"/>
                <a:gd name="connsiteY2" fmla="*/ 0 h 4941222"/>
                <a:gd name="connsiteX3" fmla="*/ 2108255 w 8784394"/>
                <a:gd name="connsiteY3" fmla="*/ 0 h 4941222"/>
                <a:gd name="connsiteX4" fmla="*/ 2518193 w 8784394"/>
                <a:gd name="connsiteY4" fmla="*/ 0 h 4941222"/>
                <a:gd name="connsiteX5" fmla="*/ 3103819 w 8784394"/>
                <a:gd name="connsiteY5" fmla="*/ 0 h 4941222"/>
                <a:gd name="connsiteX6" fmla="*/ 3865133 w 8784394"/>
                <a:gd name="connsiteY6" fmla="*/ 0 h 4941222"/>
                <a:gd name="connsiteX7" fmla="*/ 4362916 w 8784394"/>
                <a:gd name="connsiteY7" fmla="*/ 0 h 4941222"/>
                <a:gd name="connsiteX8" fmla="*/ 4948542 w 8784394"/>
                <a:gd name="connsiteY8" fmla="*/ 0 h 4941222"/>
                <a:gd name="connsiteX9" fmla="*/ 5446324 w 8784394"/>
                <a:gd name="connsiteY9" fmla="*/ 0 h 4941222"/>
                <a:gd name="connsiteX10" fmla="*/ 5856263 w 8784394"/>
                <a:gd name="connsiteY10" fmla="*/ 0 h 4941222"/>
                <a:gd name="connsiteX11" fmla="*/ 6529733 w 8784394"/>
                <a:gd name="connsiteY11" fmla="*/ 0 h 4941222"/>
                <a:gd name="connsiteX12" fmla="*/ 6939671 w 8784394"/>
                <a:gd name="connsiteY12" fmla="*/ 0 h 4941222"/>
                <a:gd name="connsiteX13" fmla="*/ 7261766 w 8784394"/>
                <a:gd name="connsiteY13" fmla="*/ 0 h 4941222"/>
                <a:gd name="connsiteX14" fmla="*/ 7583860 w 8784394"/>
                <a:gd name="connsiteY14" fmla="*/ 0 h 4941222"/>
                <a:gd name="connsiteX15" fmla="*/ 8169486 w 8784394"/>
                <a:gd name="connsiteY15" fmla="*/ 0 h 4941222"/>
                <a:gd name="connsiteX16" fmla="*/ 8784394 w 8784394"/>
                <a:gd name="connsiteY16" fmla="*/ 0 h 4941222"/>
                <a:gd name="connsiteX17" fmla="*/ 8784394 w 8784394"/>
                <a:gd name="connsiteY17" fmla="*/ 549025 h 4941222"/>
                <a:gd name="connsiteX18" fmla="*/ 8784394 w 8784394"/>
                <a:gd name="connsiteY18" fmla="*/ 1048637 h 4941222"/>
                <a:gd name="connsiteX19" fmla="*/ 8784394 w 8784394"/>
                <a:gd name="connsiteY19" fmla="*/ 1548250 h 4941222"/>
                <a:gd name="connsiteX20" fmla="*/ 8784394 w 8784394"/>
                <a:gd name="connsiteY20" fmla="*/ 2097274 h 4941222"/>
                <a:gd name="connsiteX21" fmla="*/ 8784394 w 8784394"/>
                <a:gd name="connsiteY21" fmla="*/ 2498062 h 4941222"/>
                <a:gd name="connsiteX22" fmla="*/ 8784394 w 8784394"/>
                <a:gd name="connsiteY22" fmla="*/ 2948262 h 4941222"/>
                <a:gd name="connsiteX23" fmla="*/ 8784394 w 8784394"/>
                <a:gd name="connsiteY23" fmla="*/ 3497287 h 4941222"/>
                <a:gd name="connsiteX24" fmla="*/ 8784394 w 8784394"/>
                <a:gd name="connsiteY24" fmla="*/ 4145136 h 4941222"/>
                <a:gd name="connsiteX25" fmla="*/ 8784394 w 8784394"/>
                <a:gd name="connsiteY25" fmla="*/ 4941222 h 4941222"/>
                <a:gd name="connsiteX26" fmla="*/ 8023080 w 8784394"/>
                <a:gd name="connsiteY26" fmla="*/ 4941222 h 4941222"/>
                <a:gd name="connsiteX27" fmla="*/ 7700985 w 8784394"/>
                <a:gd name="connsiteY27" fmla="*/ 4941222 h 4941222"/>
                <a:gd name="connsiteX28" fmla="*/ 6939671 w 8784394"/>
                <a:gd name="connsiteY28" fmla="*/ 4941222 h 4941222"/>
                <a:gd name="connsiteX29" fmla="*/ 6266201 w 8784394"/>
                <a:gd name="connsiteY29" fmla="*/ 4941222 h 4941222"/>
                <a:gd name="connsiteX30" fmla="*/ 5680575 w 8784394"/>
                <a:gd name="connsiteY30" fmla="*/ 4941222 h 4941222"/>
                <a:gd name="connsiteX31" fmla="*/ 5007105 w 8784394"/>
                <a:gd name="connsiteY31" fmla="*/ 4941222 h 4941222"/>
                <a:gd name="connsiteX32" fmla="*/ 4333634 w 8784394"/>
                <a:gd name="connsiteY32" fmla="*/ 4941222 h 4941222"/>
                <a:gd name="connsiteX33" fmla="*/ 3835852 w 8784394"/>
                <a:gd name="connsiteY33" fmla="*/ 4941222 h 4941222"/>
                <a:gd name="connsiteX34" fmla="*/ 3338070 w 8784394"/>
                <a:gd name="connsiteY34" fmla="*/ 4941222 h 4941222"/>
                <a:gd name="connsiteX35" fmla="*/ 2752443 w 8784394"/>
                <a:gd name="connsiteY35" fmla="*/ 4941222 h 4941222"/>
                <a:gd name="connsiteX36" fmla="*/ 2078973 w 8784394"/>
                <a:gd name="connsiteY36" fmla="*/ 4941222 h 4941222"/>
                <a:gd name="connsiteX37" fmla="*/ 1405503 w 8784394"/>
                <a:gd name="connsiteY37" fmla="*/ 4941222 h 4941222"/>
                <a:gd name="connsiteX38" fmla="*/ 644189 w 8784394"/>
                <a:gd name="connsiteY38" fmla="*/ 4941222 h 4941222"/>
                <a:gd name="connsiteX39" fmla="*/ 0 w 8784394"/>
                <a:gd name="connsiteY39" fmla="*/ 4941222 h 4941222"/>
                <a:gd name="connsiteX40" fmla="*/ 0 w 8784394"/>
                <a:gd name="connsiteY40" fmla="*/ 4342785 h 4941222"/>
                <a:gd name="connsiteX41" fmla="*/ 0 w 8784394"/>
                <a:gd name="connsiteY41" fmla="*/ 3793760 h 4941222"/>
                <a:gd name="connsiteX42" fmla="*/ 0 w 8784394"/>
                <a:gd name="connsiteY42" fmla="*/ 3195324 h 4941222"/>
                <a:gd name="connsiteX43" fmla="*/ 0 w 8784394"/>
                <a:gd name="connsiteY43" fmla="*/ 2547474 h 4941222"/>
                <a:gd name="connsiteX44" fmla="*/ 0 w 8784394"/>
                <a:gd name="connsiteY44" fmla="*/ 1949038 h 4941222"/>
                <a:gd name="connsiteX45" fmla="*/ 0 w 8784394"/>
                <a:gd name="connsiteY45" fmla="*/ 1449425 h 4941222"/>
                <a:gd name="connsiteX46" fmla="*/ 0 w 8784394"/>
                <a:gd name="connsiteY46" fmla="*/ 1048637 h 4941222"/>
                <a:gd name="connsiteX47" fmla="*/ 0 w 8784394"/>
                <a:gd name="connsiteY47" fmla="*/ 0 h 494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784394" h="4941222" fill="none" extrusionOk="0">
                  <a:moveTo>
                    <a:pt x="0" y="0"/>
                  </a:moveTo>
                  <a:cubicBezTo>
                    <a:pt x="162314" y="-53901"/>
                    <a:pt x="323398" y="23519"/>
                    <a:pt x="585626" y="0"/>
                  </a:cubicBezTo>
                  <a:cubicBezTo>
                    <a:pt x="847854" y="-23519"/>
                    <a:pt x="1014606" y="7277"/>
                    <a:pt x="1346940" y="0"/>
                  </a:cubicBezTo>
                  <a:cubicBezTo>
                    <a:pt x="1679274" y="-7277"/>
                    <a:pt x="1776136" y="57767"/>
                    <a:pt x="2108255" y="0"/>
                  </a:cubicBezTo>
                  <a:cubicBezTo>
                    <a:pt x="2440374" y="-57767"/>
                    <a:pt x="2406500" y="36278"/>
                    <a:pt x="2518193" y="0"/>
                  </a:cubicBezTo>
                  <a:cubicBezTo>
                    <a:pt x="2629886" y="-36278"/>
                    <a:pt x="2953016" y="7810"/>
                    <a:pt x="3103819" y="0"/>
                  </a:cubicBezTo>
                  <a:cubicBezTo>
                    <a:pt x="3254622" y="-7810"/>
                    <a:pt x="3548614" y="16626"/>
                    <a:pt x="3865133" y="0"/>
                  </a:cubicBezTo>
                  <a:cubicBezTo>
                    <a:pt x="4181652" y="-16626"/>
                    <a:pt x="4160625" y="4223"/>
                    <a:pt x="4362916" y="0"/>
                  </a:cubicBezTo>
                  <a:cubicBezTo>
                    <a:pt x="4565207" y="-4223"/>
                    <a:pt x="4805779" y="11966"/>
                    <a:pt x="4948542" y="0"/>
                  </a:cubicBezTo>
                  <a:cubicBezTo>
                    <a:pt x="5091305" y="-11966"/>
                    <a:pt x="5283734" y="38101"/>
                    <a:pt x="5446324" y="0"/>
                  </a:cubicBezTo>
                  <a:cubicBezTo>
                    <a:pt x="5608914" y="-38101"/>
                    <a:pt x="5693132" y="46237"/>
                    <a:pt x="5856263" y="0"/>
                  </a:cubicBezTo>
                  <a:cubicBezTo>
                    <a:pt x="6019394" y="-46237"/>
                    <a:pt x="6362052" y="60615"/>
                    <a:pt x="6529733" y="0"/>
                  </a:cubicBezTo>
                  <a:cubicBezTo>
                    <a:pt x="6697414" y="-60615"/>
                    <a:pt x="6784405" y="48444"/>
                    <a:pt x="6939671" y="0"/>
                  </a:cubicBezTo>
                  <a:cubicBezTo>
                    <a:pt x="7094937" y="-48444"/>
                    <a:pt x="7148887" y="11049"/>
                    <a:pt x="7261766" y="0"/>
                  </a:cubicBezTo>
                  <a:cubicBezTo>
                    <a:pt x="7374646" y="-11049"/>
                    <a:pt x="7511051" y="14373"/>
                    <a:pt x="7583860" y="0"/>
                  </a:cubicBezTo>
                  <a:cubicBezTo>
                    <a:pt x="7656669" y="-14373"/>
                    <a:pt x="8010871" y="16610"/>
                    <a:pt x="8169486" y="0"/>
                  </a:cubicBezTo>
                  <a:cubicBezTo>
                    <a:pt x="8328101" y="-16610"/>
                    <a:pt x="8496689" y="60268"/>
                    <a:pt x="8784394" y="0"/>
                  </a:cubicBezTo>
                  <a:cubicBezTo>
                    <a:pt x="8822787" y="237780"/>
                    <a:pt x="8734549" y="310530"/>
                    <a:pt x="8784394" y="549025"/>
                  </a:cubicBezTo>
                  <a:cubicBezTo>
                    <a:pt x="8834239" y="787521"/>
                    <a:pt x="8775073" y="799867"/>
                    <a:pt x="8784394" y="1048637"/>
                  </a:cubicBezTo>
                  <a:cubicBezTo>
                    <a:pt x="8793715" y="1297407"/>
                    <a:pt x="8746615" y="1311366"/>
                    <a:pt x="8784394" y="1548250"/>
                  </a:cubicBezTo>
                  <a:cubicBezTo>
                    <a:pt x="8822173" y="1785134"/>
                    <a:pt x="8744892" y="1900444"/>
                    <a:pt x="8784394" y="2097274"/>
                  </a:cubicBezTo>
                  <a:cubicBezTo>
                    <a:pt x="8823896" y="2294104"/>
                    <a:pt x="8749774" y="2308748"/>
                    <a:pt x="8784394" y="2498062"/>
                  </a:cubicBezTo>
                  <a:cubicBezTo>
                    <a:pt x="8819014" y="2687376"/>
                    <a:pt x="8756294" y="2852325"/>
                    <a:pt x="8784394" y="2948262"/>
                  </a:cubicBezTo>
                  <a:cubicBezTo>
                    <a:pt x="8812494" y="3044199"/>
                    <a:pt x="8766889" y="3353525"/>
                    <a:pt x="8784394" y="3497287"/>
                  </a:cubicBezTo>
                  <a:cubicBezTo>
                    <a:pt x="8801899" y="3641050"/>
                    <a:pt x="8738576" y="3853538"/>
                    <a:pt x="8784394" y="4145136"/>
                  </a:cubicBezTo>
                  <a:cubicBezTo>
                    <a:pt x="8830212" y="4436734"/>
                    <a:pt x="8709313" y="4621606"/>
                    <a:pt x="8784394" y="4941222"/>
                  </a:cubicBezTo>
                  <a:cubicBezTo>
                    <a:pt x="8449556" y="4987478"/>
                    <a:pt x="8324005" y="4921565"/>
                    <a:pt x="8023080" y="4941222"/>
                  </a:cubicBezTo>
                  <a:cubicBezTo>
                    <a:pt x="7722155" y="4960879"/>
                    <a:pt x="7829272" y="4924088"/>
                    <a:pt x="7700985" y="4941222"/>
                  </a:cubicBezTo>
                  <a:cubicBezTo>
                    <a:pt x="7572699" y="4958356"/>
                    <a:pt x="7180506" y="4938667"/>
                    <a:pt x="6939671" y="4941222"/>
                  </a:cubicBezTo>
                  <a:cubicBezTo>
                    <a:pt x="6698836" y="4943777"/>
                    <a:pt x="6450474" y="4869557"/>
                    <a:pt x="6266201" y="4941222"/>
                  </a:cubicBezTo>
                  <a:cubicBezTo>
                    <a:pt x="6081928" y="5012887"/>
                    <a:pt x="5870434" y="4898567"/>
                    <a:pt x="5680575" y="4941222"/>
                  </a:cubicBezTo>
                  <a:cubicBezTo>
                    <a:pt x="5490716" y="4983877"/>
                    <a:pt x="5243088" y="4902966"/>
                    <a:pt x="5007105" y="4941222"/>
                  </a:cubicBezTo>
                  <a:cubicBezTo>
                    <a:pt x="4771122" y="4979478"/>
                    <a:pt x="4514178" y="4880481"/>
                    <a:pt x="4333634" y="4941222"/>
                  </a:cubicBezTo>
                  <a:cubicBezTo>
                    <a:pt x="4153090" y="5001963"/>
                    <a:pt x="3967615" y="4933156"/>
                    <a:pt x="3835852" y="4941222"/>
                  </a:cubicBezTo>
                  <a:cubicBezTo>
                    <a:pt x="3704089" y="4949288"/>
                    <a:pt x="3469106" y="4911235"/>
                    <a:pt x="3338070" y="4941222"/>
                  </a:cubicBezTo>
                  <a:cubicBezTo>
                    <a:pt x="3207034" y="4971209"/>
                    <a:pt x="3032473" y="4875596"/>
                    <a:pt x="2752443" y="4941222"/>
                  </a:cubicBezTo>
                  <a:cubicBezTo>
                    <a:pt x="2472413" y="5006848"/>
                    <a:pt x="2305234" y="4911983"/>
                    <a:pt x="2078973" y="4941222"/>
                  </a:cubicBezTo>
                  <a:cubicBezTo>
                    <a:pt x="1852712" y="4970461"/>
                    <a:pt x="1683749" y="4932925"/>
                    <a:pt x="1405503" y="4941222"/>
                  </a:cubicBezTo>
                  <a:cubicBezTo>
                    <a:pt x="1127257" y="4949519"/>
                    <a:pt x="799960" y="4933345"/>
                    <a:pt x="644189" y="4941222"/>
                  </a:cubicBezTo>
                  <a:cubicBezTo>
                    <a:pt x="488418" y="4949099"/>
                    <a:pt x="208152" y="4901469"/>
                    <a:pt x="0" y="4941222"/>
                  </a:cubicBezTo>
                  <a:cubicBezTo>
                    <a:pt x="-42399" y="4724698"/>
                    <a:pt x="20175" y="4487470"/>
                    <a:pt x="0" y="4342785"/>
                  </a:cubicBezTo>
                  <a:cubicBezTo>
                    <a:pt x="-20175" y="4198100"/>
                    <a:pt x="42172" y="3922354"/>
                    <a:pt x="0" y="3793760"/>
                  </a:cubicBezTo>
                  <a:cubicBezTo>
                    <a:pt x="-42172" y="3665167"/>
                    <a:pt x="62657" y="3422742"/>
                    <a:pt x="0" y="3195324"/>
                  </a:cubicBezTo>
                  <a:cubicBezTo>
                    <a:pt x="-62657" y="2967906"/>
                    <a:pt x="13039" y="2793127"/>
                    <a:pt x="0" y="2547474"/>
                  </a:cubicBezTo>
                  <a:cubicBezTo>
                    <a:pt x="-13039" y="2301821"/>
                    <a:pt x="49224" y="2160898"/>
                    <a:pt x="0" y="1949038"/>
                  </a:cubicBezTo>
                  <a:cubicBezTo>
                    <a:pt x="-49224" y="1737178"/>
                    <a:pt x="41060" y="1627845"/>
                    <a:pt x="0" y="1449425"/>
                  </a:cubicBezTo>
                  <a:cubicBezTo>
                    <a:pt x="-41060" y="1271005"/>
                    <a:pt x="12146" y="1239006"/>
                    <a:pt x="0" y="1048637"/>
                  </a:cubicBezTo>
                  <a:cubicBezTo>
                    <a:pt x="-12146" y="858268"/>
                    <a:pt x="105003" y="502443"/>
                    <a:pt x="0" y="0"/>
                  </a:cubicBezTo>
                  <a:close/>
                </a:path>
                <a:path w="8784394" h="4941222" stroke="0" extrusionOk="0">
                  <a:moveTo>
                    <a:pt x="0" y="0"/>
                  </a:moveTo>
                  <a:cubicBezTo>
                    <a:pt x="136980" y="-518"/>
                    <a:pt x="235848" y="4483"/>
                    <a:pt x="322094" y="0"/>
                  </a:cubicBezTo>
                  <a:cubicBezTo>
                    <a:pt x="408340" y="-4483"/>
                    <a:pt x="591533" y="9861"/>
                    <a:pt x="819877" y="0"/>
                  </a:cubicBezTo>
                  <a:cubicBezTo>
                    <a:pt x="1048221" y="-9861"/>
                    <a:pt x="1071451" y="5383"/>
                    <a:pt x="1229815" y="0"/>
                  </a:cubicBezTo>
                  <a:cubicBezTo>
                    <a:pt x="1388179" y="-5383"/>
                    <a:pt x="1608591" y="58599"/>
                    <a:pt x="1815441" y="0"/>
                  </a:cubicBezTo>
                  <a:cubicBezTo>
                    <a:pt x="2022291" y="-58599"/>
                    <a:pt x="2239856" y="13726"/>
                    <a:pt x="2576756" y="0"/>
                  </a:cubicBezTo>
                  <a:cubicBezTo>
                    <a:pt x="2913657" y="-13726"/>
                    <a:pt x="3102719" y="62502"/>
                    <a:pt x="3250226" y="0"/>
                  </a:cubicBezTo>
                  <a:cubicBezTo>
                    <a:pt x="3397733" y="-62502"/>
                    <a:pt x="3511063" y="51473"/>
                    <a:pt x="3748008" y="0"/>
                  </a:cubicBezTo>
                  <a:cubicBezTo>
                    <a:pt x="3984953" y="-51473"/>
                    <a:pt x="4145761" y="13781"/>
                    <a:pt x="4333634" y="0"/>
                  </a:cubicBezTo>
                  <a:cubicBezTo>
                    <a:pt x="4521507" y="-13781"/>
                    <a:pt x="4699376" y="59034"/>
                    <a:pt x="4831417" y="0"/>
                  </a:cubicBezTo>
                  <a:cubicBezTo>
                    <a:pt x="4963458" y="-59034"/>
                    <a:pt x="5019768" y="611"/>
                    <a:pt x="5153511" y="0"/>
                  </a:cubicBezTo>
                  <a:cubicBezTo>
                    <a:pt x="5287254" y="-611"/>
                    <a:pt x="5379773" y="26594"/>
                    <a:pt x="5563450" y="0"/>
                  </a:cubicBezTo>
                  <a:cubicBezTo>
                    <a:pt x="5747127" y="-26594"/>
                    <a:pt x="5780476" y="17677"/>
                    <a:pt x="5885544" y="0"/>
                  </a:cubicBezTo>
                  <a:cubicBezTo>
                    <a:pt x="5990612" y="-17677"/>
                    <a:pt x="6173202" y="37110"/>
                    <a:pt x="6383326" y="0"/>
                  </a:cubicBezTo>
                  <a:cubicBezTo>
                    <a:pt x="6593450" y="-37110"/>
                    <a:pt x="6729388" y="19769"/>
                    <a:pt x="7056797" y="0"/>
                  </a:cubicBezTo>
                  <a:cubicBezTo>
                    <a:pt x="7384206" y="-19769"/>
                    <a:pt x="7334679" y="20434"/>
                    <a:pt x="7554579" y="0"/>
                  </a:cubicBezTo>
                  <a:cubicBezTo>
                    <a:pt x="7774479" y="-20434"/>
                    <a:pt x="8020504" y="13127"/>
                    <a:pt x="8140205" y="0"/>
                  </a:cubicBezTo>
                  <a:cubicBezTo>
                    <a:pt x="8259906" y="-13127"/>
                    <a:pt x="8645207" y="6065"/>
                    <a:pt x="8784394" y="0"/>
                  </a:cubicBezTo>
                  <a:cubicBezTo>
                    <a:pt x="8834003" y="144740"/>
                    <a:pt x="8733657" y="283979"/>
                    <a:pt x="8784394" y="499612"/>
                  </a:cubicBezTo>
                  <a:cubicBezTo>
                    <a:pt x="8835131" y="715245"/>
                    <a:pt x="8738657" y="957204"/>
                    <a:pt x="8784394" y="1098049"/>
                  </a:cubicBezTo>
                  <a:cubicBezTo>
                    <a:pt x="8830131" y="1238894"/>
                    <a:pt x="8765877" y="1450319"/>
                    <a:pt x="8784394" y="1696486"/>
                  </a:cubicBezTo>
                  <a:cubicBezTo>
                    <a:pt x="8802911" y="1942653"/>
                    <a:pt x="8778614" y="1998532"/>
                    <a:pt x="8784394" y="2294923"/>
                  </a:cubicBezTo>
                  <a:cubicBezTo>
                    <a:pt x="8790174" y="2591314"/>
                    <a:pt x="8723548" y="2594399"/>
                    <a:pt x="8784394" y="2893360"/>
                  </a:cubicBezTo>
                  <a:cubicBezTo>
                    <a:pt x="8845240" y="3192321"/>
                    <a:pt x="8740827" y="3148841"/>
                    <a:pt x="8784394" y="3343560"/>
                  </a:cubicBezTo>
                  <a:cubicBezTo>
                    <a:pt x="8827961" y="3538279"/>
                    <a:pt x="8749531" y="3658242"/>
                    <a:pt x="8784394" y="3744348"/>
                  </a:cubicBezTo>
                  <a:cubicBezTo>
                    <a:pt x="8819257" y="3830454"/>
                    <a:pt x="8763203" y="4054956"/>
                    <a:pt x="8784394" y="4243961"/>
                  </a:cubicBezTo>
                  <a:cubicBezTo>
                    <a:pt x="8805585" y="4432966"/>
                    <a:pt x="8764225" y="4796366"/>
                    <a:pt x="8784394" y="4941222"/>
                  </a:cubicBezTo>
                  <a:cubicBezTo>
                    <a:pt x="8551923" y="4964954"/>
                    <a:pt x="8374709" y="4891257"/>
                    <a:pt x="8110924" y="4941222"/>
                  </a:cubicBezTo>
                  <a:cubicBezTo>
                    <a:pt x="7847139" y="4991187"/>
                    <a:pt x="7929593" y="4935750"/>
                    <a:pt x="7788829" y="4941222"/>
                  </a:cubicBezTo>
                  <a:cubicBezTo>
                    <a:pt x="7648065" y="4946694"/>
                    <a:pt x="7478287" y="4932269"/>
                    <a:pt x="7378891" y="4941222"/>
                  </a:cubicBezTo>
                  <a:cubicBezTo>
                    <a:pt x="7279495" y="4950175"/>
                    <a:pt x="6887693" y="4905086"/>
                    <a:pt x="6705421" y="4941222"/>
                  </a:cubicBezTo>
                  <a:cubicBezTo>
                    <a:pt x="6523149" y="4977358"/>
                    <a:pt x="6123207" y="4892946"/>
                    <a:pt x="5944107" y="4941222"/>
                  </a:cubicBezTo>
                  <a:cubicBezTo>
                    <a:pt x="5765007" y="4989498"/>
                    <a:pt x="5682035" y="4906861"/>
                    <a:pt x="5534168" y="4941222"/>
                  </a:cubicBezTo>
                  <a:cubicBezTo>
                    <a:pt x="5386301" y="4975583"/>
                    <a:pt x="5222386" y="4937921"/>
                    <a:pt x="4948542" y="4941222"/>
                  </a:cubicBezTo>
                  <a:cubicBezTo>
                    <a:pt x="4674698" y="4944523"/>
                    <a:pt x="4774113" y="4912467"/>
                    <a:pt x="4626448" y="4941222"/>
                  </a:cubicBezTo>
                  <a:cubicBezTo>
                    <a:pt x="4478783" y="4969977"/>
                    <a:pt x="4325966" y="4897292"/>
                    <a:pt x="4040821" y="4941222"/>
                  </a:cubicBezTo>
                  <a:cubicBezTo>
                    <a:pt x="3755676" y="4985152"/>
                    <a:pt x="3536319" y="4878745"/>
                    <a:pt x="3279507" y="4941222"/>
                  </a:cubicBezTo>
                  <a:cubicBezTo>
                    <a:pt x="3022695" y="5003699"/>
                    <a:pt x="2856046" y="4861411"/>
                    <a:pt x="2606037" y="4941222"/>
                  </a:cubicBezTo>
                  <a:cubicBezTo>
                    <a:pt x="2356028" y="5021033"/>
                    <a:pt x="2071306" y="4863281"/>
                    <a:pt x="1932567" y="4941222"/>
                  </a:cubicBezTo>
                  <a:cubicBezTo>
                    <a:pt x="1793828" y="5019163"/>
                    <a:pt x="1484320" y="4861208"/>
                    <a:pt x="1171253" y="4941222"/>
                  </a:cubicBezTo>
                  <a:cubicBezTo>
                    <a:pt x="858186" y="5021236"/>
                    <a:pt x="868811" y="4938458"/>
                    <a:pt x="585626" y="4941222"/>
                  </a:cubicBezTo>
                  <a:cubicBezTo>
                    <a:pt x="302441" y="4943986"/>
                    <a:pt x="144931" y="4925506"/>
                    <a:pt x="0" y="4941222"/>
                  </a:cubicBezTo>
                  <a:cubicBezTo>
                    <a:pt x="-37616" y="4822966"/>
                    <a:pt x="23617" y="4667579"/>
                    <a:pt x="0" y="4491022"/>
                  </a:cubicBezTo>
                  <a:cubicBezTo>
                    <a:pt x="-23617" y="4314465"/>
                    <a:pt x="24551" y="3984857"/>
                    <a:pt x="0" y="3843173"/>
                  </a:cubicBezTo>
                  <a:cubicBezTo>
                    <a:pt x="-24551" y="3701489"/>
                    <a:pt x="12323" y="3592256"/>
                    <a:pt x="0" y="3392972"/>
                  </a:cubicBezTo>
                  <a:cubicBezTo>
                    <a:pt x="-12323" y="3193688"/>
                    <a:pt x="7451" y="2915267"/>
                    <a:pt x="0" y="2745123"/>
                  </a:cubicBezTo>
                  <a:cubicBezTo>
                    <a:pt x="-7451" y="2574979"/>
                    <a:pt x="9533" y="2426946"/>
                    <a:pt x="0" y="2294923"/>
                  </a:cubicBezTo>
                  <a:cubicBezTo>
                    <a:pt x="-9533" y="2162900"/>
                    <a:pt x="72389" y="1815932"/>
                    <a:pt x="0" y="1647074"/>
                  </a:cubicBezTo>
                  <a:cubicBezTo>
                    <a:pt x="-72389" y="1478216"/>
                    <a:pt x="12791" y="1275951"/>
                    <a:pt x="0" y="999225"/>
                  </a:cubicBezTo>
                  <a:cubicBezTo>
                    <a:pt x="-12791" y="722499"/>
                    <a:pt x="21794" y="269329"/>
                    <a:pt x="0" y="0"/>
                  </a:cubicBezTo>
                  <a:close/>
                </a:path>
              </a:pathLst>
            </a:custGeom>
            <a:solidFill>
              <a:srgbClr val="000000">
                <a:shade val="95000"/>
              </a:srgbClr>
            </a:solidFill>
            <a:ln w="444500" cap="sq">
              <a:solidFill>
                <a:schemeClr val="bg2">
                  <a:lumMod val="25000"/>
                </a:schemeClr>
              </a:solidFill>
              <a:prstDash val="dash"/>
              <a:miter lim="800000"/>
              <a:extLst>
                <a:ext uri="{C807C97D-BFC1-408E-A445-0C87EB9F89A2}">
                  <ask:lineSketchStyleProps xmlns:ask="http://schemas.microsoft.com/office/drawing/2018/sketchyshapes" sd="2073923134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F4037AD-98F7-12A9-E5AB-D5186F854A7B}"/>
                </a:ext>
              </a:extLst>
            </p:cNvPr>
            <p:cNvSpPr txBox="1"/>
            <p:nvPr/>
          </p:nvSpPr>
          <p:spPr>
            <a:xfrm>
              <a:off x="5249172" y="4364364"/>
              <a:ext cx="4320631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</a:t>
              </a: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CA7E37F-20F3-8C6C-7D2E-403EC1B45DF4}"/>
                </a:ext>
              </a:extLst>
            </p:cNvPr>
            <p:cNvSpPr txBox="1"/>
            <p:nvPr/>
          </p:nvSpPr>
          <p:spPr>
            <a:xfrm>
              <a:off x="1775369" y="1158421"/>
              <a:ext cx="4320631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</a:t>
              </a: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13830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E838CDF6-F4EF-D499-61B0-54923796B823}"/>
              </a:ext>
            </a:extLst>
          </p:cNvPr>
          <p:cNvGrpSpPr/>
          <p:nvPr/>
        </p:nvGrpSpPr>
        <p:grpSpPr>
          <a:xfrm>
            <a:off x="609600" y="0"/>
            <a:ext cx="10972800" cy="6650182"/>
            <a:chOff x="609600" y="0"/>
            <a:chExt cx="10972800" cy="6650182"/>
          </a:xfrm>
        </p:grpSpPr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D960C57E-3E6C-E1D2-53DA-ADCD6F550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30"/>
            <a:stretch/>
          </p:blipFill>
          <p:spPr>
            <a:xfrm>
              <a:off x="609600" y="0"/>
              <a:ext cx="10972800" cy="6650182"/>
            </a:xfrm>
            <a:custGeom>
              <a:avLst/>
              <a:gdLst>
                <a:gd name="connsiteX0" fmla="*/ 0 w 10972800"/>
                <a:gd name="connsiteY0" fmla="*/ 0 h 6650182"/>
                <a:gd name="connsiteX1" fmla="*/ 466344 w 10972800"/>
                <a:gd name="connsiteY1" fmla="*/ 0 h 6650182"/>
                <a:gd name="connsiteX2" fmla="*/ 1261872 w 10972800"/>
                <a:gd name="connsiteY2" fmla="*/ 0 h 6650182"/>
                <a:gd name="connsiteX3" fmla="*/ 1947672 w 10972800"/>
                <a:gd name="connsiteY3" fmla="*/ 0 h 6650182"/>
                <a:gd name="connsiteX4" fmla="*/ 2523744 w 10972800"/>
                <a:gd name="connsiteY4" fmla="*/ 0 h 6650182"/>
                <a:gd name="connsiteX5" fmla="*/ 3209544 w 10972800"/>
                <a:gd name="connsiteY5" fmla="*/ 0 h 6650182"/>
                <a:gd name="connsiteX6" fmla="*/ 4005072 w 10972800"/>
                <a:gd name="connsiteY6" fmla="*/ 0 h 6650182"/>
                <a:gd name="connsiteX7" fmla="*/ 4910328 w 10972800"/>
                <a:gd name="connsiteY7" fmla="*/ 0 h 6650182"/>
                <a:gd name="connsiteX8" fmla="*/ 5266944 w 10972800"/>
                <a:gd name="connsiteY8" fmla="*/ 0 h 6650182"/>
                <a:gd name="connsiteX9" fmla="*/ 5733288 w 10972800"/>
                <a:gd name="connsiteY9" fmla="*/ 0 h 6650182"/>
                <a:gd name="connsiteX10" fmla="*/ 6089904 w 10972800"/>
                <a:gd name="connsiteY10" fmla="*/ 0 h 6650182"/>
                <a:gd name="connsiteX11" fmla="*/ 6446520 w 10972800"/>
                <a:gd name="connsiteY11" fmla="*/ 0 h 6650182"/>
                <a:gd name="connsiteX12" fmla="*/ 6912864 w 10972800"/>
                <a:gd name="connsiteY12" fmla="*/ 0 h 6650182"/>
                <a:gd name="connsiteX13" fmla="*/ 7708392 w 10972800"/>
                <a:gd name="connsiteY13" fmla="*/ 0 h 6650182"/>
                <a:gd name="connsiteX14" fmla="*/ 8174736 w 10972800"/>
                <a:gd name="connsiteY14" fmla="*/ 0 h 6650182"/>
                <a:gd name="connsiteX15" fmla="*/ 8531352 w 10972800"/>
                <a:gd name="connsiteY15" fmla="*/ 0 h 6650182"/>
                <a:gd name="connsiteX16" fmla="*/ 9217152 w 10972800"/>
                <a:gd name="connsiteY16" fmla="*/ 0 h 6650182"/>
                <a:gd name="connsiteX17" fmla="*/ 10012680 w 10972800"/>
                <a:gd name="connsiteY17" fmla="*/ 0 h 6650182"/>
                <a:gd name="connsiteX18" fmla="*/ 10972800 w 10972800"/>
                <a:gd name="connsiteY18" fmla="*/ 0 h 6650182"/>
                <a:gd name="connsiteX19" fmla="*/ 10972800 w 10972800"/>
                <a:gd name="connsiteY19" fmla="*/ 532015 h 6650182"/>
                <a:gd name="connsiteX20" fmla="*/ 10972800 w 10972800"/>
                <a:gd name="connsiteY20" fmla="*/ 1130531 h 6650182"/>
                <a:gd name="connsiteX21" fmla="*/ 10972800 w 10972800"/>
                <a:gd name="connsiteY21" fmla="*/ 1795549 h 6650182"/>
                <a:gd name="connsiteX22" fmla="*/ 10972800 w 10972800"/>
                <a:gd name="connsiteY22" fmla="*/ 2327564 h 6650182"/>
                <a:gd name="connsiteX23" fmla="*/ 10972800 w 10972800"/>
                <a:gd name="connsiteY23" fmla="*/ 3059084 h 6650182"/>
                <a:gd name="connsiteX24" fmla="*/ 10972800 w 10972800"/>
                <a:gd name="connsiteY24" fmla="*/ 3790604 h 6650182"/>
                <a:gd name="connsiteX25" fmla="*/ 10972800 w 10972800"/>
                <a:gd name="connsiteY25" fmla="*/ 4322618 h 6650182"/>
                <a:gd name="connsiteX26" fmla="*/ 10972800 w 10972800"/>
                <a:gd name="connsiteY26" fmla="*/ 4921135 h 6650182"/>
                <a:gd name="connsiteX27" fmla="*/ 10972800 w 10972800"/>
                <a:gd name="connsiteY27" fmla="*/ 5586153 h 6650182"/>
                <a:gd name="connsiteX28" fmla="*/ 10972800 w 10972800"/>
                <a:gd name="connsiteY28" fmla="*/ 6650182 h 6650182"/>
                <a:gd name="connsiteX29" fmla="*/ 10287000 w 10972800"/>
                <a:gd name="connsiteY29" fmla="*/ 6650182 h 6650182"/>
                <a:gd name="connsiteX30" fmla="*/ 9381744 w 10972800"/>
                <a:gd name="connsiteY30" fmla="*/ 6650182 h 6650182"/>
                <a:gd name="connsiteX31" fmla="*/ 8476488 w 10972800"/>
                <a:gd name="connsiteY31" fmla="*/ 6650182 h 6650182"/>
                <a:gd name="connsiteX32" fmla="*/ 8119872 w 10972800"/>
                <a:gd name="connsiteY32" fmla="*/ 6650182 h 6650182"/>
                <a:gd name="connsiteX33" fmla="*/ 7434072 w 10972800"/>
                <a:gd name="connsiteY33" fmla="*/ 6650182 h 6650182"/>
                <a:gd name="connsiteX34" fmla="*/ 6528816 w 10972800"/>
                <a:gd name="connsiteY34" fmla="*/ 6650182 h 6650182"/>
                <a:gd name="connsiteX35" fmla="*/ 6172200 w 10972800"/>
                <a:gd name="connsiteY35" fmla="*/ 6650182 h 6650182"/>
                <a:gd name="connsiteX36" fmla="*/ 5486400 w 10972800"/>
                <a:gd name="connsiteY36" fmla="*/ 6650182 h 6650182"/>
                <a:gd name="connsiteX37" fmla="*/ 4581144 w 10972800"/>
                <a:gd name="connsiteY37" fmla="*/ 6650182 h 6650182"/>
                <a:gd name="connsiteX38" fmla="*/ 3785616 w 10972800"/>
                <a:gd name="connsiteY38" fmla="*/ 6650182 h 6650182"/>
                <a:gd name="connsiteX39" fmla="*/ 3429000 w 10972800"/>
                <a:gd name="connsiteY39" fmla="*/ 6650182 h 6650182"/>
                <a:gd name="connsiteX40" fmla="*/ 2633472 w 10972800"/>
                <a:gd name="connsiteY40" fmla="*/ 6650182 h 6650182"/>
                <a:gd name="connsiteX41" fmla="*/ 2167128 w 10972800"/>
                <a:gd name="connsiteY41" fmla="*/ 6650182 h 6650182"/>
                <a:gd name="connsiteX42" fmla="*/ 1591056 w 10972800"/>
                <a:gd name="connsiteY42" fmla="*/ 6650182 h 6650182"/>
                <a:gd name="connsiteX43" fmla="*/ 905256 w 10972800"/>
                <a:gd name="connsiteY43" fmla="*/ 6650182 h 6650182"/>
                <a:gd name="connsiteX44" fmla="*/ 0 w 10972800"/>
                <a:gd name="connsiteY44" fmla="*/ 6650182 h 6650182"/>
                <a:gd name="connsiteX45" fmla="*/ 0 w 10972800"/>
                <a:gd name="connsiteY45" fmla="*/ 5918662 h 6650182"/>
                <a:gd name="connsiteX46" fmla="*/ 0 w 10972800"/>
                <a:gd name="connsiteY46" fmla="*/ 5120640 h 6650182"/>
                <a:gd name="connsiteX47" fmla="*/ 0 w 10972800"/>
                <a:gd name="connsiteY47" fmla="*/ 4389120 h 6650182"/>
                <a:gd name="connsiteX48" fmla="*/ 0 w 10972800"/>
                <a:gd name="connsiteY48" fmla="*/ 3724102 h 6650182"/>
                <a:gd name="connsiteX49" fmla="*/ 0 w 10972800"/>
                <a:gd name="connsiteY49" fmla="*/ 2926080 h 6650182"/>
                <a:gd name="connsiteX50" fmla="*/ 0 w 10972800"/>
                <a:gd name="connsiteY50" fmla="*/ 2460567 h 6650182"/>
                <a:gd name="connsiteX51" fmla="*/ 0 w 10972800"/>
                <a:gd name="connsiteY51" fmla="*/ 1862051 h 6650182"/>
                <a:gd name="connsiteX52" fmla="*/ 0 w 10972800"/>
                <a:gd name="connsiteY52" fmla="*/ 1064029 h 6650182"/>
                <a:gd name="connsiteX53" fmla="*/ 0 w 10972800"/>
                <a:gd name="connsiteY53" fmla="*/ 0 h 665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10972800" h="6650182" fill="none" extrusionOk="0">
                  <a:moveTo>
                    <a:pt x="0" y="0"/>
                  </a:moveTo>
                  <a:cubicBezTo>
                    <a:pt x="195443" y="1116"/>
                    <a:pt x="328459" y="493"/>
                    <a:pt x="466344" y="0"/>
                  </a:cubicBezTo>
                  <a:cubicBezTo>
                    <a:pt x="604229" y="-493"/>
                    <a:pt x="962588" y="18137"/>
                    <a:pt x="1261872" y="0"/>
                  </a:cubicBezTo>
                  <a:cubicBezTo>
                    <a:pt x="1561156" y="-18137"/>
                    <a:pt x="1769295" y="-16520"/>
                    <a:pt x="1947672" y="0"/>
                  </a:cubicBezTo>
                  <a:cubicBezTo>
                    <a:pt x="2126049" y="16520"/>
                    <a:pt x="2248610" y="-11436"/>
                    <a:pt x="2523744" y="0"/>
                  </a:cubicBezTo>
                  <a:cubicBezTo>
                    <a:pt x="2798878" y="11436"/>
                    <a:pt x="3013606" y="-18577"/>
                    <a:pt x="3209544" y="0"/>
                  </a:cubicBezTo>
                  <a:cubicBezTo>
                    <a:pt x="3405482" y="18577"/>
                    <a:pt x="3722726" y="-29420"/>
                    <a:pt x="4005072" y="0"/>
                  </a:cubicBezTo>
                  <a:cubicBezTo>
                    <a:pt x="4287418" y="29420"/>
                    <a:pt x="4628958" y="-30274"/>
                    <a:pt x="4910328" y="0"/>
                  </a:cubicBezTo>
                  <a:cubicBezTo>
                    <a:pt x="5191698" y="30274"/>
                    <a:pt x="5099279" y="-5113"/>
                    <a:pt x="5266944" y="0"/>
                  </a:cubicBezTo>
                  <a:cubicBezTo>
                    <a:pt x="5434609" y="5113"/>
                    <a:pt x="5629256" y="-22591"/>
                    <a:pt x="5733288" y="0"/>
                  </a:cubicBezTo>
                  <a:cubicBezTo>
                    <a:pt x="5837320" y="22591"/>
                    <a:pt x="5928871" y="12403"/>
                    <a:pt x="6089904" y="0"/>
                  </a:cubicBezTo>
                  <a:cubicBezTo>
                    <a:pt x="6250937" y="-12403"/>
                    <a:pt x="6305772" y="-9873"/>
                    <a:pt x="6446520" y="0"/>
                  </a:cubicBezTo>
                  <a:cubicBezTo>
                    <a:pt x="6587268" y="9873"/>
                    <a:pt x="6792011" y="-10411"/>
                    <a:pt x="6912864" y="0"/>
                  </a:cubicBezTo>
                  <a:cubicBezTo>
                    <a:pt x="7033717" y="10411"/>
                    <a:pt x="7424164" y="16258"/>
                    <a:pt x="7708392" y="0"/>
                  </a:cubicBezTo>
                  <a:cubicBezTo>
                    <a:pt x="7992620" y="-16258"/>
                    <a:pt x="7962323" y="-12756"/>
                    <a:pt x="8174736" y="0"/>
                  </a:cubicBezTo>
                  <a:cubicBezTo>
                    <a:pt x="8387149" y="12756"/>
                    <a:pt x="8453630" y="17260"/>
                    <a:pt x="8531352" y="0"/>
                  </a:cubicBezTo>
                  <a:cubicBezTo>
                    <a:pt x="8609074" y="-17260"/>
                    <a:pt x="9060739" y="-23713"/>
                    <a:pt x="9217152" y="0"/>
                  </a:cubicBezTo>
                  <a:cubicBezTo>
                    <a:pt x="9373565" y="23713"/>
                    <a:pt x="9682914" y="-9382"/>
                    <a:pt x="10012680" y="0"/>
                  </a:cubicBezTo>
                  <a:cubicBezTo>
                    <a:pt x="10342446" y="9382"/>
                    <a:pt x="10707681" y="-34358"/>
                    <a:pt x="10972800" y="0"/>
                  </a:cubicBezTo>
                  <a:cubicBezTo>
                    <a:pt x="10996085" y="176983"/>
                    <a:pt x="10997822" y="420625"/>
                    <a:pt x="10972800" y="532015"/>
                  </a:cubicBezTo>
                  <a:cubicBezTo>
                    <a:pt x="10947778" y="643405"/>
                    <a:pt x="10967679" y="910409"/>
                    <a:pt x="10972800" y="1130531"/>
                  </a:cubicBezTo>
                  <a:cubicBezTo>
                    <a:pt x="10977921" y="1350653"/>
                    <a:pt x="10950415" y="1580383"/>
                    <a:pt x="10972800" y="1795549"/>
                  </a:cubicBezTo>
                  <a:cubicBezTo>
                    <a:pt x="10995185" y="2010715"/>
                    <a:pt x="10987528" y="2111437"/>
                    <a:pt x="10972800" y="2327564"/>
                  </a:cubicBezTo>
                  <a:cubicBezTo>
                    <a:pt x="10958072" y="2543692"/>
                    <a:pt x="10962762" y="2732874"/>
                    <a:pt x="10972800" y="3059084"/>
                  </a:cubicBezTo>
                  <a:cubicBezTo>
                    <a:pt x="10982838" y="3385294"/>
                    <a:pt x="10949936" y="3562631"/>
                    <a:pt x="10972800" y="3790604"/>
                  </a:cubicBezTo>
                  <a:cubicBezTo>
                    <a:pt x="10995664" y="4018577"/>
                    <a:pt x="10964749" y="4132901"/>
                    <a:pt x="10972800" y="4322618"/>
                  </a:cubicBezTo>
                  <a:cubicBezTo>
                    <a:pt x="10980851" y="4512335"/>
                    <a:pt x="10968182" y="4758851"/>
                    <a:pt x="10972800" y="4921135"/>
                  </a:cubicBezTo>
                  <a:cubicBezTo>
                    <a:pt x="10977418" y="5083419"/>
                    <a:pt x="10986462" y="5370603"/>
                    <a:pt x="10972800" y="5586153"/>
                  </a:cubicBezTo>
                  <a:cubicBezTo>
                    <a:pt x="10959138" y="5801703"/>
                    <a:pt x="10995081" y="6425685"/>
                    <a:pt x="10972800" y="6650182"/>
                  </a:cubicBezTo>
                  <a:cubicBezTo>
                    <a:pt x="10711894" y="6618412"/>
                    <a:pt x="10473186" y="6637296"/>
                    <a:pt x="10287000" y="6650182"/>
                  </a:cubicBezTo>
                  <a:cubicBezTo>
                    <a:pt x="10100814" y="6663068"/>
                    <a:pt x="9628007" y="6665113"/>
                    <a:pt x="9381744" y="6650182"/>
                  </a:cubicBezTo>
                  <a:cubicBezTo>
                    <a:pt x="9135481" y="6635251"/>
                    <a:pt x="8714806" y="6653862"/>
                    <a:pt x="8476488" y="6650182"/>
                  </a:cubicBezTo>
                  <a:cubicBezTo>
                    <a:pt x="8238170" y="6646502"/>
                    <a:pt x="8252537" y="6657805"/>
                    <a:pt x="8119872" y="6650182"/>
                  </a:cubicBezTo>
                  <a:cubicBezTo>
                    <a:pt x="7987207" y="6642559"/>
                    <a:pt x="7577365" y="6658730"/>
                    <a:pt x="7434072" y="6650182"/>
                  </a:cubicBezTo>
                  <a:cubicBezTo>
                    <a:pt x="7290779" y="6641634"/>
                    <a:pt x="6861897" y="6682459"/>
                    <a:pt x="6528816" y="6650182"/>
                  </a:cubicBezTo>
                  <a:cubicBezTo>
                    <a:pt x="6195735" y="6617905"/>
                    <a:pt x="6259397" y="6648041"/>
                    <a:pt x="6172200" y="6650182"/>
                  </a:cubicBezTo>
                  <a:cubicBezTo>
                    <a:pt x="6085003" y="6652323"/>
                    <a:pt x="5714059" y="6666599"/>
                    <a:pt x="5486400" y="6650182"/>
                  </a:cubicBezTo>
                  <a:cubicBezTo>
                    <a:pt x="5258741" y="6633765"/>
                    <a:pt x="5000404" y="6689743"/>
                    <a:pt x="4581144" y="6650182"/>
                  </a:cubicBezTo>
                  <a:cubicBezTo>
                    <a:pt x="4161884" y="6610621"/>
                    <a:pt x="4102028" y="6643659"/>
                    <a:pt x="3785616" y="6650182"/>
                  </a:cubicBezTo>
                  <a:cubicBezTo>
                    <a:pt x="3469204" y="6656705"/>
                    <a:pt x="3578611" y="6661095"/>
                    <a:pt x="3429000" y="6650182"/>
                  </a:cubicBezTo>
                  <a:cubicBezTo>
                    <a:pt x="3279389" y="6639269"/>
                    <a:pt x="2841184" y="6669590"/>
                    <a:pt x="2633472" y="6650182"/>
                  </a:cubicBezTo>
                  <a:cubicBezTo>
                    <a:pt x="2425760" y="6630774"/>
                    <a:pt x="2398408" y="6661406"/>
                    <a:pt x="2167128" y="6650182"/>
                  </a:cubicBezTo>
                  <a:cubicBezTo>
                    <a:pt x="1935848" y="6638958"/>
                    <a:pt x="1801604" y="6628096"/>
                    <a:pt x="1591056" y="6650182"/>
                  </a:cubicBezTo>
                  <a:cubicBezTo>
                    <a:pt x="1380508" y="6672268"/>
                    <a:pt x="1112697" y="6674724"/>
                    <a:pt x="905256" y="6650182"/>
                  </a:cubicBezTo>
                  <a:cubicBezTo>
                    <a:pt x="697815" y="6625640"/>
                    <a:pt x="363456" y="6695304"/>
                    <a:pt x="0" y="6650182"/>
                  </a:cubicBezTo>
                  <a:cubicBezTo>
                    <a:pt x="-18708" y="6406843"/>
                    <a:pt x="8976" y="6105305"/>
                    <a:pt x="0" y="5918662"/>
                  </a:cubicBezTo>
                  <a:cubicBezTo>
                    <a:pt x="-8976" y="5732019"/>
                    <a:pt x="5964" y="5440712"/>
                    <a:pt x="0" y="5120640"/>
                  </a:cubicBezTo>
                  <a:cubicBezTo>
                    <a:pt x="-5964" y="4800568"/>
                    <a:pt x="-3527" y="4538547"/>
                    <a:pt x="0" y="4389120"/>
                  </a:cubicBezTo>
                  <a:cubicBezTo>
                    <a:pt x="3527" y="4239693"/>
                    <a:pt x="-29448" y="3974294"/>
                    <a:pt x="0" y="3724102"/>
                  </a:cubicBezTo>
                  <a:cubicBezTo>
                    <a:pt x="29448" y="3473910"/>
                    <a:pt x="34204" y="3169895"/>
                    <a:pt x="0" y="2926080"/>
                  </a:cubicBezTo>
                  <a:cubicBezTo>
                    <a:pt x="-34204" y="2682265"/>
                    <a:pt x="1669" y="2591220"/>
                    <a:pt x="0" y="2460567"/>
                  </a:cubicBezTo>
                  <a:cubicBezTo>
                    <a:pt x="-1669" y="2329914"/>
                    <a:pt x="10787" y="2090872"/>
                    <a:pt x="0" y="1862051"/>
                  </a:cubicBezTo>
                  <a:cubicBezTo>
                    <a:pt x="-10787" y="1633230"/>
                    <a:pt x="10549" y="1264062"/>
                    <a:pt x="0" y="1064029"/>
                  </a:cubicBezTo>
                  <a:cubicBezTo>
                    <a:pt x="-10549" y="863996"/>
                    <a:pt x="-33979" y="350029"/>
                    <a:pt x="0" y="0"/>
                  </a:cubicBezTo>
                  <a:close/>
                </a:path>
                <a:path w="10972800" h="6650182" stroke="0" extrusionOk="0">
                  <a:moveTo>
                    <a:pt x="0" y="0"/>
                  </a:moveTo>
                  <a:cubicBezTo>
                    <a:pt x="206675" y="28801"/>
                    <a:pt x="441512" y="-12466"/>
                    <a:pt x="576072" y="0"/>
                  </a:cubicBezTo>
                  <a:cubicBezTo>
                    <a:pt x="710632" y="12466"/>
                    <a:pt x="1250250" y="40200"/>
                    <a:pt x="1481328" y="0"/>
                  </a:cubicBezTo>
                  <a:cubicBezTo>
                    <a:pt x="1712406" y="-40200"/>
                    <a:pt x="1754909" y="-5726"/>
                    <a:pt x="1837944" y="0"/>
                  </a:cubicBezTo>
                  <a:cubicBezTo>
                    <a:pt x="1920979" y="5726"/>
                    <a:pt x="2211197" y="-128"/>
                    <a:pt x="2523744" y="0"/>
                  </a:cubicBezTo>
                  <a:cubicBezTo>
                    <a:pt x="2836291" y="128"/>
                    <a:pt x="2824490" y="-5985"/>
                    <a:pt x="2990088" y="0"/>
                  </a:cubicBezTo>
                  <a:cubicBezTo>
                    <a:pt x="3155686" y="5985"/>
                    <a:pt x="3412352" y="9712"/>
                    <a:pt x="3785616" y="0"/>
                  </a:cubicBezTo>
                  <a:cubicBezTo>
                    <a:pt x="4158880" y="-9712"/>
                    <a:pt x="4117352" y="18653"/>
                    <a:pt x="4251960" y="0"/>
                  </a:cubicBezTo>
                  <a:cubicBezTo>
                    <a:pt x="4386568" y="-18653"/>
                    <a:pt x="4485923" y="23114"/>
                    <a:pt x="4718304" y="0"/>
                  </a:cubicBezTo>
                  <a:cubicBezTo>
                    <a:pt x="4950685" y="-23114"/>
                    <a:pt x="5227903" y="33747"/>
                    <a:pt x="5623560" y="0"/>
                  </a:cubicBezTo>
                  <a:cubicBezTo>
                    <a:pt x="6019217" y="-33747"/>
                    <a:pt x="6004304" y="-28191"/>
                    <a:pt x="6199632" y="0"/>
                  </a:cubicBezTo>
                  <a:cubicBezTo>
                    <a:pt x="6394960" y="28191"/>
                    <a:pt x="6792361" y="-33668"/>
                    <a:pt x="6995160" y="0"/>
                  </a:cubicBezTo>
                  <a:cubicBezTo>
                    <a:pt x="7197959" y="33668"/>
                    <a:pt x="7541438" y="-21654"/>
                    <a:pt x="7680960" y="0"/>
                  </a:cubicBezTo>
                  <a:cubicBezTo>
                    <a:pt x="7820482" y="21654"/>
                    <a:pt x="8282001" y="7940"/>
                    <a:pt x="8476488" y="0"/>
                  </a:cubicBezTo>
                  <a:cubicBezTo>
                    <a:pt x="8670975" y="-7940"/>
                    <a:pt x="8831325" y="-3249"/>
                    <a:pt x="8942832" y="0"/>
                  </a:cubicBezTo>
                  <a:cubicBezTo>
                    <a:pt x="9054339" y="3249"/>
                    <a:pt x="9237195" y="7581"/>
                    <a:pt x="9518904" y="0"/>
                  </a:cubicBezTo>
                  <a:cubicBezTo>
                    <a:pt x="9800613" y="-7581"/>
                    <a:pt x="10502021" y="581"/>
                    <a:pt x="10972800" y="0"/>
                  </a:cubicBezTo>
                  <a:cubicBezTo>
                    <a:pt x="10977144" y="135130"/>
                    <a:pt x="10968447" y="378222"/>
                    <a:pt x="10972800" y="598516"/>
                  </a:cubicBezTo>
                  <a:cubicBezTo>
                    <a:pt x="10977153" y="818810"/>
                    <a:pt x="10945156" y="1198830"/>
                    <a:pt x="10972800" y="1396538"/>
                  </a:cubicBezTo>
                  <a:cubicBezTo>
                    <a:pt x="11000444" y="1594246"/>
                    <a:pt x="10945274" y="1901380"/>
                    <a:pt x="10972800" y="2128058"/>
                  </a:cubicBezTo>
                  <a:cubicBezTo>
                    <a:pt x="11000326" y="2354736"/>
                    <a:pt x="10947107" y="2672018"/>
                    <a:pt x="10972800" y="2859578"/>
                  </a:cubicBezTo>
                  <a:cubicBezTo>
                    <a:pt x="10998493" y="3047138"/>
                    <a:pt x="10953367" y="3422069"/>
                    <a:pt x="10972800" y="3591098"/>
                  </a:cubicBezTo>
                  <a:cubicBezTo>
                    <a:pt x="10992233" y="3760127"/>
                    <a:pt x="10956638" y="3972935"/>
                    <a:pt x="10972800" y="4189615"/>
                  </a:cubicBezTo>
                  <a:cubicBezTo>
                    <a:pt x="10988962" y="4406295"/>
                    <a:pt x="10948741" y="4609242"/>
                    <a:pt x="10972800" y="4788131"/>
                  </a:cubicBezTo>
                  <a:cubicBezTo>
                    <a:pt x="10996859" y="4967020"/>
                    <a:pt x="10949848" y="5085256"/>
                    <a:pt x="10972800" y="5253644"/>
                  </a:cubicBezTo>
                  <a:cubicBezTo>
                    <a:pt x="10995752" y="5422032"/>
                    <a:pt x="10975897" y="5604590"/>
                    <a:pt x="10972800" y="5719157"/>
                  </a:cubicBezTo>
                  <a:cubicBezTo>
                    <a:pt x="10969703" y="5833724"/>
                    <a:pt x="10974461" y="6242369"/>
                    <a:pt x="10972800" y="6650182"/>
                  </a:cubicBezTo>
                  <a:cubicBezTo>
                    <a:pt x="10860932" y="6667289"/>
                    <a:pt x="10774092" y="6665190"/>
                    <a:pt x="10616184" y="6650182"/>
                  </a:cubicBezTo>
                  <a:cubicBezTo>
                    <a:pt x="10458276" y="6635174"/>
                    <a:pt x="10117241" y="6649517"/>
                    <a:pt x="9710928" y="6650182"/>
                  </a:cubicBezTo>
                  <a:cubicBezTo>
                    <a:pt x="9304615" y="6650847"/>
                    <a:pt x="9170932" y="6635024"/>
                    <a:pt x="8915400" y="6650182"/>
                  </a:cubicBezTo>
                  <a:cubicBezTo>
                    <a:pt x="8659868" y="6665340"/>
                    <a:pt x="8412427" y="6653981"/>
                    <a:pt x="8119872" y="6650182"/>
                  </a:cubicBezTo>
                  <a:cubicBezTo>
                    <a:pt x="7827317" y="6646383"/>
                    <a:pt x="7701036" y="6652862"/>
                    <a:pt x="7543800" y="6650182"/>
                  </a:cubicBezTo>
                  <a:cubicBezTo>
                    <a:pt x="7386564" y="6647502"/>
                    <a:pt x="7150062" y="6637482"/>
                    <a:pt x="6967728" y="6650182"/>
                  </a:cubicBezTo>
                  <a:cubicBezTo>
                    <a:pt x="6785394" y="6662882"/>
                    <a:pt x="6706164" y="6650420"/>
                    <a:pt x="6611112" y="6650182"/>
                  </a:cubicBezTo>
                  <a:cubicBezTo>
                    <a:pt x="6516060" y="6649944"/>
                    <a:pt x="6327520" y="6660041"/>
                    <a:pt x="6254496" y="6650182"/>
                  </a:cubicBezTo>
                  <a:cubicBezTo>
                    <a:pt x="6181472" y="6640323"/>
                    <a:pt x="5954350" y="6630395"/>
                    <a:pt x="5678424" y="6650182"/>
                  </a:cubicBezTo>
                  <a:cubicBezTo>
                    <a:pt x="5402498" y="6669969"/>
                    <a:pt x="5159935" y="6653110"/>
                    <a:pt x="4992624" y="6650182"/>
                  </a:cubicBezTo>
                  <a:cubicBezTo>
                    <a:pt x="4825313" y="6647254"/>
                    <a:pt x="4736078" y="6633574"/>
                    <a:pt x="4526280" y="6650182"/>
                  </a:cubicBezTo>
                  <a:cubicBezTo>
                    <a:pt x="4316482" y="6666790"/>
                    <a:pt x="4272124" y="6631041"/>
                    <a:pt x="4059936" y="6650182"/>
                  </a:cubicBezTo>
                  <a:cubicBezTo>
                    <a:pt x="3847748" y="6669323"/>
                    <a:pt x="3362295" y="6685541"/>
                    <a:pt x="3154680" y="6650182"/>
                  </a:cubicBezTo>
                  <a:cubicBezTo>
                    <a:pt x="2947065" y="6614823"/>
                    <a:pt x="2722837" y="6667738"/>
                    <a:pt x="2359152" y="6650182"/>
                  </a:cubicBezTo>
                  <a:cubicBezTo>
                    <a:pt x="1995467" y="6632626"/>
                    <a:pt x="1883533" y="6628491"/>
                    <a:pt x="1673352" y="6650182"/>
                  </a:cubicBezTo>
                  <a:cubicBezTo>
                    <a:pt x="1463171" y="6671873"/>
                    <a:pt x="1164810" y="6681140"/>
                    <a:pt x="987552" y="6650182"/>
                  </a:cubicBezTo>
                  <a:cubicBezTo>
                    <a:pt x="810294" y="6619224"/>
                    <a:pt x="344839" y="6606348"/>
                    <a:pt x="0" y="6650182"/>
                  </a:cubicBezTo>
                  <a:cubicBezTo>
                    <a:pt x="22517" y="6488396"/>
                    <a:pt x="5546" y="6346151"/>
                    <a:pt x="0" y="6184669"/>
                  </a:cubicBezTo>
                  <a:cubicBezTo>
                    <a:pt x="-5546" y="6023187"/>
                    <a:pt x="-11914" y="5768245"/>
                    <a:pt x="0" y="5586153"/>
                  </a:cubicBezTo>
                  <a:cubicBezTo>
                    <a:pt x="11914" y="5404061"/>
                    <a:pt x="-27234" y="5174504"/>
                    <a:pt x="0" y="4987637"/>
                  </a:cubicBezTo>
                  <a:cubicBezTo>
                    <a:pt x="27234" y="4800770"/>
                    <a:pt x="7265" y="4724312"/>
                    <a:pt x="0" y="4522124"/>
                  </a:cubicBezTo>
                  <a:cubicBezTo>
                    <a:pt x="-7265" y="4319936"/>
                    <a:pt x="9170" y="3900932"/>
                    <a:pt x="0" y="3724102"/>
                  </a:cubicBezTo>
                  <a:cubicBezTo>
                    <a:pt x="-9170" y="3547272"/>
                    <a:pt x="26901" y="3287282"/>
                    <a:pt x="0" y="3125586"/>
                  </a:cubicBezTo>
                  <a:cubicBezTo>
                    <a:pt x="-26901" y="2963890"/>
                    <a:pt x="-17221" y="2721934"/>
                    <a:pt x="0" y="2593571"/>
                  </a:cubicBezTo>
                  <a:cubicBezTo>
                    <a:pt x="17221" y="2465209"/>
                    <a:pt x="-11563" y="2215717"/>
                    <a:pt x="0" y="1995055"/>
                  </a:cubicBezTo>
                  <a:cubicBezTo>
                    <a:pt x="11563" y="1774393"/>
                    <a:pt x="10224" y="1601112"/>
                    <a:pt x="0" y="1263535"/>
                  </a:cubicBezTo>
                  <a:cubicBezTo>
                    <a:pt x="-10224" y="925958"/>
                    <a:pt x="-38475" y="267594"/>
                    <a:pt x="0" y="0"/>
                  </a:cubicBezTo>
                  <a:close/>
                </a:path>
              </a:pathLst>
            </a:custGeom>
            <a:ln w="76200" cap="sq">
              <a:solidFill>
                <a:srgbClr val="000000"/>
              </a:solidFill>
              <a:prstDash val="dash"/>
              <a:miter lim="800000"/>
              <a:extLst>
                <a:ext uri="{C807C97D-BFC1-408E-A445-0C87EB9F89A2}">
                  <ask:lineSketchStyleProps xmlns:ask="http://schemas.microsoft.com/office/drawing/2018/sketchyshapes" sd="1362466862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01600">
                <a:srgbClr val="FF0000">
                  <a:alpha val="60000"/>
                </a:srgbClr>
              </a:glow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363801C-9207-EF9F-BE93-6986C0522E94}"/>
                </a:ext>
              </a:extLst>
            </p:cNvPr>
            <p:cNvSpPr txBox="1"/>
            <p:nvPr/>
          </p:nvSpPr>
          <p:spPr>
            <a:xfrm>
              <a:off x="939340" y="309470"/>
              <a:ext cx="3775852" cy="76944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>
              <a:glow rad="127000">
                <a:srgbClr val="0070C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DF6176-0D5C-4BAF-E640-BD952C13E9F1}"/>
                </a:ext>
              </a:extLst>
            </p:cNvPr>
            <p:cNvSpPr txBox="1"/>
            <p:nvPr/>
          </p:nvSpPr>
          <p:spPr>
            <a:xfrm>
              <a:off x="7390016" y="5391317"/>
              <a:ext cx="3775852" cy="76944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  <a:effectLst>
              <a:glow rad="1270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03965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>
            <a:extLst>
              <a:ext uri="{FF2B5EF4-FFF2-40B4-BE49-F238E27FC236}">
                <a16:creationId xmlns:a16="http://schemas.microsoft.com/office/drawing/2014/main" id="{9851A533-A92C-DA9E-1A87-12D7FE4DB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8"/>
          <a:stretch/>
        </p:blipFill>
        <p:spPr>
          <a:xfrm>
            <a:off x="1124989" y="419100"/>
            <a:ext cx="9631680" cy="5699067"/>
          </a:xfrm>
          <a:custGeom>
            <a:avLst/>
            <a:gdLst>
              <a:gd name="connsiteX0" fmla="*/ 0 w 9631680"/>
              <a:gd name="connsiteY0" fmla="*/ 0 h 5699067"/>
              <a:gd name="connsiteX1" fmla="*/ 9631680 w 9631680"/>
              <a:gd name="connsiteY1" fmla="*/ 0 h 5699067"/>
              <a:gd name="connsiteX2" fmla="*/ 9631680 w 9631680"/>
              <a:gd name="connsiteY2" fmla="*/ 5699067 h 5699067"/>
              <a:gd name="connsiteX3" fmla="*/ 0 w 9631680"/>
              <a:gd name="connsiteY3" fmla="*/ 5699067 h 5699067"/>
              <a:gd name="connsiteX4" fmla="*/ 0 w 9631680"/>
              <a:gd name="connsiteY4" fmla="*/ 0 h 5699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31680" h="5699067" fill="none" extrusionOk="0">
                <a:moveTo>
                  <a:pt x="0" y="0"/>
                </a:moveTo>
                <a:cubicBezTo>
                  <a:pt x="1983492" y="-36731"/>
                  <a:pt x="6569662" y="157355"/>
                  <a:pt x="9631680" y="0"/>
                </a:cubicBezTo>
                <a:cubicBezTo>
                  <a:pt x="9615719" y="2060089"/>
                  <a:pt x="9598557" y="3288300"/>
                  <a:pt x="9631680" y="5699067"/>
                </a:cubicBezTo>
                <a:cubicBezTo>
                  <a:pt x="8421195" y="5550791"/>
                  <a:pt x="3854411" y="5761000"/>
                  <a:pt x="0" y="5699067"/>
                </a:cubicBezTo>
                <a:cubicBezTo>
                  <a:pt x="-39320" y="3805183"/>
                  <a:pt x="-162211" y="2598065"/>
                  <a:pt x="0" y="0"/>
                </a:cubicBezTo>
                <a:close/>
              </a:path>
              <a:path w="9631680" h="5699067" stroke="0" extrusionOk="0">
                <a:moveTo>
                  <a:pt x="0" y="0"/>
                </a:moveTo>
                <a:cubicBezTo>
                  <a:pt x="1005535" y="-129453"/>
                  <a:pt x="6211677" y="33935"/>
                  <a:pt x="9631680" y="0"/>
                </a:cubicBezTo>
                <a:cubicBezTo>
                  <a:pt x="9543000" y="1976553"/>
                  <a:pt x="9466776" y="3382316"/>
                  <a:pt x="9631680" y="5699067"/>
                </a:cubicBezTo>
                <a:cubicBezTo>
                  <a:pt x="8284979" y="5852461"/>
                  <a:pt x="3674610" y="5836693"/>
                  <a:pt x="0" y="5699067"/>
                </a:cubicBezTo>
                <a:cubicBezTo>
                  <a:pt x="-131663" y="4041491"/>
                  <a:pt x="-153953" y="2132204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prstDash val="sysDash"/>
            <a:miter lim="800000"/>
            <a:extLst>
              <a:ext uri="{C807C97D-BFC1-408E-A445-0C87EB9F89A2}">
                <ask:lineSketchStyleProps xmlns:ask="http://schemas.microsoft.com/office/drawing/2018/sketchyshapes" sd="226287469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rgbClr val="FFC000">
                <a:alpha val="60000"/>
              </a:srgb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363801C-9207-EF9F-BE93-6986C0522E94}"/>
              </a:ext>
            </a:extLst>
          </p:cNvPr>
          <p:cNvSpPr txBox="1"/>
          <p:nvPr/>
        </p:nvSpPr>
        <p:spPr>
          <a:xfrm>
            <a:off x="1720736" y="1007739"/>
            <a:ext cx="3775852" cy="769441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glow rad="127000">
              <a:schemeClr val="tx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chemeClr val="bg1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chemeClr val="bg1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F6176-0D5C-4BAF-E640-BD952C13E9F1}"/>
              </a:ext>
            </a:extLst>
          </p:cNvPr>
          <p:cNvSpPr txBox="1"/>
          <p:nvPr/>
        </p:nvSpPr>
        <p:spPr>
          <a:xfrm>
            <a:off x="1720736" y="4817739"/>
            <a:ext cx="3775852" cy="769441"/>
          </a:xfrm>
          <a:prstGeom prst="rect">
            <a:avLst/>
          </a:prstGeom>
          <a:noFill/>
          <a:ln w="22225">
            <a:solidFill>
              <a:schemeClr val="tx1"/>
            </a:solidFill>
          </a:ln>
          <a:effectLst>
            <a:glow rad="127000">
              <a:schemeClr val="tx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chemeClr val="bg1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glow rad="127000">
                  <a:schemeClr val="bg1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209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B9A30D1-626F-E590-BC89-0D01E13905E8}"/>
              </a:ext>
            </a:extLst>
          </p:cNvPr>
          <p:cNvGrpSpPr/>
          <p:nvPr/>
        </p:nvGrpSpPr>
        <p:grpSpPr>
          <a:xfrm>
            <a:off x="1535083" y="475211"/>
            <a:ext cx="9121833" cy="5701146"/>
            <a:chOff x="1535083" y="475211"/>
            <a:chExt cx="9121833" cy="5701146"/>
          </a:xfrm>
        </p:grpSpPr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BC328ABF-F0F5-2ED1-18B9-9CF3CB0AA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5083" y="475211"/>
              <a:ext cx="9121833" cy="5701146"/>
            </a:xfrm>
            <a:custGeom>
              <a:avLst/>
              <a:gdLst>
                <a:gd name="connsiteX0" fmla="*/ 0 w 9121833"/>
                <a:gd name="connsiteY0" fmla="*/ 0 h 5701146"/>
                <a:gd name="connsiteX1" fmla="*/ 752551 w 9121833"/>
                <a:gd name="connsiteY1" fmla="*/ 0 h 5701146"/>
                <a:gd name="connsiteX2" fmla="*/ 1505102 w 9121833"/>
                <a:gd name="connsiteY2" fmla="*/ 0 h 5701146"/>
                <a:gd name="connsiteX3" fmla="*/ 2166435 w 9121833"/>
                <a:gd name="connsiteY3" fmla="*/ 0 h 5701146"/>
                <a:gd name="connsiteX4" fmla="*/ 2736550 w 9121833"/>
                <a:gd name="connsiteY4" fmla="*/ 0 h 5701146"/>
                <a:gd name="connsiteX5" fmla="*/ 3397883 w 9121833"/>
                <a:gd name="connsiteY5" fmla="*/ 0 h 5701146"/>
                <a:gd name="connsiteX6" fmla="*/ 3785561 w 9121833"/>
                <a:gd name="connsiteY6" fmla="*/ 0 h 5701146"/>
                <a:gd name="connsiteX7" fmla="*/ 4173239 w 9121833"/>
                <a:gd name="connsiteY7" fmla="*/ 0 h 5701146"/>
                <a:gd name="connsiteX8" fmla="*/ 4652135 w 9121833"/>
                <a:gd name="connsiteY8" fmla="*/ 0 h 5701146"/>
                <a:gd name="connsiteX9" fmla="*/ 5131031 w 9121833"/>
                <a:gd name="connsiteY9" fmla="*/ 0 h 5701146"/>
                <a:gd name="connsiteX10" fmla="*/ 5427491 w 9121833"/>
                <a:gd name="connsiteY10" fmla="*/ 0 h 5701146"/>
                <a:gd name="connsiteX11" fmla="*/ 6088824 w 9121833"/>
                <a:gd name="connsiteY11" fmla="*/ 0 h 5701146"/>
                <a:gd name="connsiteX12" fmla="*/ 6841375 w 9121833"/>
                <a:gd name="connsiteY12" fmla="*/ 0 h 5701146"/>
                <a:gd name="connsiteX13" fmla="*/ 7229053 w 9121833"/>
                <a:gd name="connsiteY13" fmla="*/ 0 h 5701146"/>
                <a:gd name="connsiteX14" fmla="*/ 7799167 w 9121833"/>
                <a:gd name="connsiteY14" fmla="*/ 0 h 5701146"/>
                <a:gd name="connsiteX15" fmla="*/ 8369282 w 9121833"/>
                <a:gd name="connsiteY15" fmla="*/ 0 h 5701146"/>
                <a:gd name="connsiteX16" fmla="*/ 9121833 w 9121833"/>
                <a:gd name="connsiteY16" fmla="*/ 0 h 5701146"/>
                <a:gd name="connsiteX17" fmla="*/ 9121833 w 9121833"/>
                <a:gd name="connsiteY17" fmla="*/ 627126 h 5701146"/>
                <a:gd name="connsiteX18" fmla="*/ 9121833 w 9121833"/>
                <a:gd name="connsiteY18" fmla="*/ 1254252 h 5701146"/>
                <a:gd name="connsiteX19" fmla="*/ 9121833 w 9121833"/>
                <a:gd name="connsiteY19" fmla="*/ 1824367 h 5701146"/>
                <a:gd name="connsiteX20" fmla="*/ 9121833 w 9121833"/>
                <a:gd name="connsiteY20" fmla="*/ 2508504 h 5701146"/>
                <a:gd name="connsiteX21" fmla="*/ 9121833 w 9121833"/>
                <a:gd name="connsiteY21" fmla="*/ 3192642 h 5701146"/>
                <a:gd name="connsiteX22" fmla="*/ 9121833 w 9121833"/>
                <a:gd name="connsiteY22" fmla="*/ 3648733 h 5701146"/>
                <a:gd name="connsiteX23" fmla="*/ 9121833 w 9121833"/>
                <a:gd name="connsiteY23" fmla="*/ 4104825 h 5701146"/>
                <a:gd name="connsiteX24" fmla="*/ 9121833 w 9121833"/>
                <a:gd name="connsiteY24" fmla="*/ 4503905 h 5701146"/>
                <a:gd name="connsiteX25" fmla="*/ 9121833 w 9121833"/>
                <a:gd name="connsiteY25" fmla="*/ 5074020 h 5701146"/>
                <a:gd name="connsiteX26" fmla="*/ 9121833 w 9121833"/>
                <a:gd name="connsiteY26" fmla="*/ 5701146 h 5701146"/>
                <a:gd name="connsiteX27" fmla="*/ 8460500 w 9121833"/>
                <a:gd name="connsiteY27" fmla="*/ 5701146 h 5701146"/>
                <a:gd name="connsiteX28" fmla="*/ 7707949 w 9121833"/>
                <a:gd name="connsiteY28" fmla="*/ 5701146 h 5701146"/>
                <a:gd name="connsiteX29" fmla="*/ 7320271 w 9121833"/>
                <a:gd name="connsiteY29" fmla="*/ 5701146 h 5701146"/>
                <a:gd name="connsiteX30" fmla="*/ 6841375 w 9121833"/>
                <a:gd name="connsiteY30" fmla="*/ 5701146 h 5701146"/>
                <a:gd name="connsiteX31" fmla="*/ 6362479 w 9121833"/>
                <a:gd name="connsiteY31" fmla="*/ 5701146 h 5701146"/>
                <a:gd name="connsiteX32" fmla="*/ 5609927 w 9121833"/>
                <a:gd name="connsiteY32" fmla="*/ 5701146 h 5701146"/>
                <a:gd name="connsiteX33" fmla="*/ 4948594 w 9121833"/>
                <a:gd name="connsiteY33" fmla="*/ 5701146 h 5701146"/>
                <a:gd name="connsiteX34" fmla="*/ 4196043 w 9121833"/>
                <a:gd name="connsiteY34" fmla="*/ 5701146 h 5701146"/>
                <a:gd name="connsiteX35" fmla="*/ 3899584 w 9121833"/>
                <a:gd name="connsiteY35" fmla="*/ 5701146 h 5701146"/>
                <a:gd name="connsiteX36" fmla="*/ 3238251 w 9121833"/>
                <a:gd name="connsiteY36" fmla="*/ 5701146 h 5701146"/>
                <a:gd name="connsiteX37" fmla="*/ 2759354 w 9121833"/>
                <a:gd name="connsiteY37" fmla="*/ 5701146 h 5701146"/>
                <a:gd name="connsiteX38" fmla="*/ 2462895 w 9121833"/>
                <a:gd name="connsiteY38" fmla="*/ 5701146 h 5701146"/>
                <a:gd name="connsiteX39" fmla="*/ 2075217 w 9121833"/>
                <a:gd name="connsiteY39" fmla="*/ 5701146 h 5701146"/>
                <a:gd name="connsiteX40" fmla="*/ 1413884 w 9121833"/>
                <a:gd name="connsiteY40" fmla="*/ 5701146 h 5701146"/>
                <a:gd name="connsiteX41" fmla="*/ 843770 w 9121833"/>
                <a:gd name="connsiteY41" fmla="*/ 5701146 h 5701146"/>
                <a:gd name="connsiteX42" fmla="*/ 0 w 9121833"/>
                <a:gd name="connsiteY42" fmla="*/ 5701146 h 5701146"/>
                <a:gd name="connsiteX43" fmla="*/ 0 w 9121833"/>
                <a:gd name="connsiteY43" fmla="*/ 5188043 h 5701146"/>
                <a:gd name="connsiteX44" fmla="*/ 0 w 9121833"/>
                <a:gd name="connsiteY44" fmla="*/ 4788963 h 5701146"/>
                <a:gd name="connsiteX45" fmla="*/ 0 w 9121833"/>
                <a:gd name="connsiteY45" fmla="*/ 4389882 h 5701146"/>
                <a:gd name="connsiteX46" fmla="*/ 0 w 9121833"/>
                <a:gd name="connsiteY46" fmla="*/ 3705745 h 5701146"/>
                <a:gd name="connsiteX47" fmla="*/ 0 w 9121833"/>
                <a:gd name="connsiteY47" fmla="*/ 3306665 h 5701146"/>
                <a:gd name="connsiteX48" fmla="*/ 0 w 9121833"/>
                <a:gd name="connsiteY48" fmla="*/ 2622527 h 5701146"/>
                <a:gd name="connsiteX49" fmla="*/ 0 w 9121833"/>
                <a:gd name="connsiteY49" fmla="*/ 2166435 h 5701146"/>
                <a:gd name="connsiteX50" fmla="*/ 0 w 9121833"/>
                <a:gd name="connsiteY50" fmla="*/ 1596321 h 5701146"/>
                <a:gd name="connsiteX51" fmla="*/ 0 w 9121833"/>
                <a:gd name="connsiteY51" fmla="*/ 1026206 h 5701146"/>
                <a:gd name="connsiteX52" fmla="*/ 0 w 9121833"/>
                <a:gd name="connsiteY52" fmla="*/ 570115 h 5701146"/>
                <a:gd name="connsiteX53" fmla="*/ 0 w 9121833"/>
                <a:gd name="connsiteY53" fmla="*/ 0 h 570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9121833" h="5701146" fill="none" extrusionOk="0">
                  <a:moveTo>
                    <a:pt x="0" y="0"/>
                  </a:moveTo>
                  <a:cubicBezTo>
                    <a:pt x="177551" y="-11283"/>
                    <a:pt x="557189" y="28227"/>
                    <a:pt x="752551" y="0"/>
                  </a:cubicBezTo>
                  <a:cubicBezTo>
                    <a:pt x="947913" y="-28227"/>
                    <a:pt x="1327561" y="16441"/>
                    <a:pt x="1505102" y="0"/>
                  </a:cubicBezTo>
                  <a:cubicBezTo>
                    <a:pt x="1682643" y="-16441"/>
                    <a:pt x="1967669" y="43250"/>
                    <a:pt x="2166435" y="0"/>
                  </a:cubicBezTo>
                  <a:cubicBezTo>
                    <a:pt x="2365201" y="-43250"/>
                    <a:pt x="2464189" y="16884"/>
                    <a:pt x="2736550" y="0"/>
                  </a:cubicBezTo>
                  <a:cubicBezTo>
                    <a:pt x="3008912" y="-16884"/>
                    <a:pt x="3181135" y="42978"/>
                    <a:pt x="3397883" y="0"/>
                  </a:cubicBezTo>
                  <a:cubicBezTo>
                    <a:pt x="3614631" y="-42978"/>
                    <a:pt x="3652491" y="38837"/>
                    <a:pt x="3785561" y="0"/>
                  </a:cubicBezTo>
                  <a:cubicBezTo>
                    <a:pt x="3918631" y="-38837"/>
                    <a:pt x="4080014" y="15372"/>
                    <a:pt x="4173239" y="0"/>
                  </a:cubicBezTo>
                  <a:cubicBezTo>
                    <a:pt x="4266464" y="-15372"/>
                    <a:pt x="4532055" y="52389"/>
                    <a:pt x="4652135" y="0"/>
                  </a:cubicBezTo>
                  <a:cubicBezTo>
                    <a:pt x="4772215" y="-52389"/>
                    <a:pt x="4974550" y="37547"/>
                    <a:pt x="5131031" y="0"/>
                  </a:cubicBezTo>
                  <a:cubicBezTo>
                    <a:pt x="5287512" y="-37547"/>
                    <a:pt x="5327724" y="13190"/>
                    <a:pt x="5427491" y="0"/>
                  </a:cubicBezTo>
                  <a:cubicBezTo>
                    <a:pt x="5527258" y="-13190"/>
                    <a:pt x="5848476" y="56876"/>
                    <a:pt x="6088824" y="0"/>
                  </a:cubicBezTo>
                  <a:cubicBezTo>
                    <a:pt x="6329172" y="-56876"/>
                    <a:pt x="6617901" y="36269"/>
                    <a:pt x="6841375" y="0"/>
                  </a:cubicBezTo>
                  <a:cubicBezTo>
                    <a:pt x="7064849" y="-36269"/>
                    <a:pt x="7082204" y="43010"/>
                    <a:pt x="7229053" y="0"/>
                  </a:cubicBezTo>
                  <a:cubicBezTo>
                    <a:pt x="7375902" y="-43010"/>
                    <a:pt x="7576669" y="54975"/>
                    <a:pt x="7799167" y="0"/>
                  </a:cubicBezTo>
                  <a:cubicBezTo>
                    <a:pt x="8021665" y="-54975"/>
                    <a:pt x="8131970" y="58455"/>
                    <a:pt x="8369282" y="0"/>
                  </a:cubicBezTo>
                  <a:cubicBezTo>
                    <a:pt x="8606594" y="-58455"/>
                    <a:pt x="8883562" y="75767"/>
                    <a:pt x="9121833" y="0"/>
                  </a:cubicBezTo>
                  <a:cubicBezTo>
                    <a:pt x="9150166" y="173196"/>
                    <a:pt x="9086504" y="351559"/>
                    <a:pt x="9121833" y="627126"/>
                  </a:cubicBezTo>
                  <a:cubicBezTo>
                    <a:pt x="9157162" y="902693"/>
                    <a:pt x="9050507" y="945009"/>
                    <a:pt x="9121833" y="1254252"/>
                  </a:cubicBezTo>
                  <a:cubicBezTo>
                    <a:pt x="9193159" y="1563495"/>
                    <a:pt x="9091477" y="1666526"/>
                    <a:pt x="9121833" y="1824367"/>
                  </a:cubicBezTo>
                  <a:cubicBezTo>
                    <a:pt x="9152189" y="1982208"/>
                    <a:pt x="9050376" y="2170179"/>
                    <a:pt x="9121833" y="2508504"/>
                  </a:cubicBezTo>
                  <a:cubicBezTo>
                    <a:pt x="9193290" y="2846829"/>
                    <a:pt x="9054720" y="3028660"/>
                    <a:pt x="9121833" y="3192642"/>
                  </a:cubicBezTo>
                  <a:cubicBezTo>
                    <a:pt x="9188946" y="3356624"/>
                    <a:pt x="9121241" y="3450125"/>
                    <a:pt x="9121833" y="3648733"/>
                  </a:cubicBezTo>
                  <a:cubicBezTo>
                    <a:pt x="9122425" y="3847341"/>
                    <a:pt x="9071601" y="3892843"/>
                    <a:pt x="9121833" y="4104825"/>
                  </a:cubicBezTo>
                  <a:cubicBezTo>
                    <a:pt x="9172065" y="4316807"/>
                    <a:pt x="9094200" y="4406953"/>
                    <a:pt x="9121833" y="4503905"/>
                  </a:cubicBezTo>
                  <a:cubicBezTo>
                    <a:pt x="9149466" y="4600857"/>
                    <a:pt x="9063417" y="4898290"/>
                    <a:pt x="9121833" y="5074020"/>
                  </a:cubicBezTo>
                  <a:cubicBezTo>
                    <a:pt x="9180249" y="5249751"/>
                    <a:pt x="9107837" y="5445379"/>
                    <a:pt x="9121833" y="5701146"/>
                  </a:cubicBezTo>
                  <a:cubicBezTo>
                    <a:pt x="8880756" y="5760166"/>
                    <a:pt x="8626275" y="5693181"/>
                    <a:pt x="8460500" y="5701146"/>
                  </a:cubicBezTo>
                  <a:cubicBezTo>
                    <a:pt x="8294725" y="5709111"/>
                    <a:pt x="7865315" y="5683690"/>
                    <a:pt x="7707949" y="5701146"/>
                  </a:cubicBezTo>
                  <a:cubicBezTo>
                    <a:pt x="7550583" y="5718602"/>
                    <a:pt x="7409836" y="5690171"/>
                    <a:pt x="7320271" y="5701146"/>
                  </a:cubicBezTo>
                  <a:cubicBezTo>
                    <a:pt x="7230706" y="5712121"/>
                    <a:pt x="6940741" y="5683530"/>
                    <a:pt x="6841375" y="5701146"/>
                  </a:cubicBezTo>
                  <a:cubicBezTo>
                    <a:pt x="6742009" y="5718762"/>
                    <a:pt x="6524358" y="5683251"/>
                    <a:pt x="6362479" y="5701146"/>
                  </a:cubicBezTo>
                  <a:cubicBezTo>
                    <a:pt x="6200600" y="5719041"/>
                    <a:pt x="5766678" y="5678359"/>
                    <a:pt x="5609927" y="5701146"/>
                  </a:cubicBezTo>
                  <a:cubicBezTo>
                    <a:pt x="5453176" y="5723933"/>
                    <a:pt x="5248110" y="5632406"/>
                    <a:pt x="4948594" y="5701146"/>
                  </a:cubicBezTo>
                  <a:cubicBezTo>
                    <a:pt x="4649078" y="5769886"/>
                    <a:pt x="4526211" y="5659627"/>
                    <a:pt x="4196043" y="5701146"/>
                  </a:cubicBezTo>
                  <a:cubicBezTo>
                    <a:pt x="3865875" y="5742665"/>
                    <a:pt x="4006112" y="5667594"/>
                    <a:pt x="3899584" y="5701146"/>
                  </a:cubicBezTo>
                  <a:cubicBezTo>
                    <a:pt x="3793056" y="5734698"/>
                    <a:pt x="3426375" y="5626559"/>
                    <a:pt x="3238251" y="5701146"/>
                  </a:cubicBezTo>
                  <a:cubicBezTo>
                    <a:pt x="3050127" y="5775733"/>
                    <a:pt x="2927405" y="5687345"/>
                    <a:pt x="2759354" y="5701146"/>
                  </a:cubicBezTo>
                  <a:cubicBezTo>
                    <a:pt x="2591303" y="5714947"/>
                    <a:pt x="2522220" y="5674054"/>
                    <a:pt x="2462895" y="5701146"/>
                  </a:cubicBezTo>
                  <a:cubicBezTo>
                    <a:pt x="2403570" y="5728238"/>
                    <a:pt x="2257694" y="5665012"/>
                    <a:pt x="2075217" y="5701146"/>
                  </a:cubicBezTo>
                  <a:cubicBezTo>
                    <a:pt x="1892740" y="5737280"/>
                    <a:pt x="1628887" y="5648210"/>
                    <a:pt x="1413884" y="5701146"/>
                  </a:cubicBezTo>
                  <a:cubicBezTo>
                    <a:pt x="1198881" y="5754082"/>
                    <a:pt x="1002051" y="5651709"/>
                    <a:pt x="843770" y="5701146"/>
                  </a:cubicBezTo>
                  <a:cubicBezTo>
                    <a:pt x="685489" y="5750583"/>
                    <a:pt x="396594" y="5671836"/>
                    <a:pt x="0" y="5701146"/>
                  </a:cubicBezTo>
                  <a:cubicBezTo>
                    <a:pt x="-7129" y="5530591"/>
                    <a:pt x="15474" y="5416362"/>
                    <a:pt x="0" y="5188043"/>
                  </a:cubicBezTo>
                  <a:cubicBezTo>
                    <a:pt x="-15474" y="4959724"/>
                    <a:pt x="44924" y="4889756"/>
                    <a:pt x="0" y="4788963"/>
                  </a:cubicBezTo>
                  <a:cubicBezTo>
                    <a:pt x="-44924" y="4688170"/>
                    <a:pt x="2654" y="4567606"/>
                    <a:pt x="0" y="4389882"/>
                  </a:cubicBezTo>
                  <a:cubicBezTo>
                    <a:pt x="-2654" y="4212158"/>
                    <a:pt x="4707" y="3984077"/>
                    <a:pt x="0" y="3705745"/>
                  </a:cubicBezTo>
                  <a:cubicBezTo>
                    <a:pt x="-4707" y="3427413"/>
                    <a:pt x="38205" y="3391878"/>
                    <a:pt x="0" y="3306665"/>
                  </a:cubicBezTo>
                  <a:cubicBezTo>
                    <a:pt x="-38205" y="3221452"/>
                    <a:pt x="55031" y="2935197"/>
                    <a:pt x="0" y="2622527"/>
                  </a:cubicBezTo>
                  <a:cubicBezTo>
                    <a:pt x="-55031" y="2309857"/>
                    <a:pt x="40841" y="2335823"/>
                    <a:pt x="0" y="2166435"/>
                  </a:cubicBezTo>
                  <a:cubicBezTo>
                    <a:pt x="-40841" y="1997047"/>
                    <a:pt x="9624" y="1817857"/>
                    <a:pt x="0" y="1596321"/>
                  </a:cubicBezTo>
                  <a:cubicBezTo>
                    <a:pt x="-9624" y="1374785"/>
                    <a:pt x="8179" y="1181438"/>
                    <a:pt x="0" y="1026206"/>
                  </a:cubicBezTo>
                  <a:cubicBezTo>
                    <a:pt x="-8179" y="870975"/>
                    <a:pt x="17115" y="712750"/>
                    <a:pt x="0" y="570115"/>
                  </a:cubicBezTo>
                  <a:cubicBezTo>
                    <a:pt x="-17115" y="427480"/>
                    <a:pt x="15561" y="195553"/>
                    <a:pt x="0" y="0"/>
                  </a:cubicBezTo>
                  <a:close/>
                </a:path>
                <a:path w="9121833" h="5701146" stroke="0" extrusionOk="0">
                  <a:moveTo>
                    <a:pt x="0" y="0"/>
                  </a:moveTo>
                  <a:cubicBezTo>
                    <a:pt x="155724" y="-25099"/>
                    <a:pt x="355943" y="34636"/>
                    <a:pt x="570115" y="0"/>
                  </a:cubicBezTo>
                  <a:cubicBezTo>
                    <a:pt x="784287" y="-34636"/>
                    <a:pt x="935387" y="7379"/>
                    <a:pt x="1049011" y="0"/>
                  </a:cubicBezTo>
                  <a:cubicBezTo>
                    <a:pt x="1162635" y="-7379"/>
                    <a:pt x="1461126" y="69259"/>
                    <a:pt x="1801562" y="0"/>
                  </a:cubicBezTo>
                  <a:cubicBezTo>
                    <a:pt x="2141998" y="-69259"/>
                    <a:pt x="2109224" y="38487"/>
                    <a:pt x="2189240" y="0"/>
                  </a:cubicBezTo>
                  <a:cubicBezTo>
                    <a:pt x="2269256" y="-38487"/>
                    <a:pt x="2369065" y="1648"/>
                    <a:pt x="2485699" y="0"/>
                  </a:cubicBezTo>
                  <a:cubicBezTo>
                    <a:pt x="2602333" y="-1648"/>
                    <a:pt x="2706434" y="16908"/>
                    <a:pt x="2782159" y="0"/>
                  </a:cubicBezTo>
                  <a:cubicBezTo>
                    <a:pt x="2857884" y="-16908"/>
                    <a:pt x="3154751" y="39930"/>
                    <a:pt x="3443492" y="0"/>
                  </a:cubicBezTo>
                  <a:cubicBezTo>
                    <a:pt x="3732233" y="-39930"/>
                    <a:pt x="3620480" y="17082"/>
                    <a:pt x="3739952" y="0"/>
                  </a:cubicBezTo>
                  <a:cubicBezTo>
                    <a:pt x="3859424" y="-17082"/>
                    <a:pt x="3983691" y="6708"/>
                    <a:pt x="4218848" y="0"/>
                  </a:cubicBezTo>
                  <a:cubicBezTo>
                    <a:pt x="4454005" y="-6708"/>
                    <a:pt x="4747389" y="34588"/>
                    <a:pt x="4971399" y="0"/>
                  </a:cubicBezTo>
                  <a:cubicBezTo>
                    <a:pt x="5195409" y="-34588"/>
                    <a:pt x="5400506" y="21831"/>
                    <a:pt x="5632732" y="0"/>
                  </a:cubicBezTo>
                  <a:cubicBezTo>
                    <a:pt x="5864958" y="-21831"/>
                    <a:pt x="5893792" y="36910"/>
                    <a:pt x="6020410" y="0"/>
                  </a:cubicBezTo>
                  <a:cubicBezTo>
                    <a:pt x="6147028" y="-36910"/>
                    <a:pt x="6382641" y="18746"/>
                    <a:pt x="6590524" y="0"/>
                  </a:cubicBezTo>
                  <a:cubicBezTo>
                    <a:pt x="6798407" y="-18746"/>
                    <a:pt x="6762837" y="22364"/>
                    <a:pt x="6886984" y="0"/>
                  </a:cubicBezTo>
                  <a:cubicBezTo>
                    <a:pt x="7011131" y="-22364"/>
                    <a:pt x="7249544" y="22618"/>
                    <a:pt x="7365880" y="0"/>
                  </a:cubicBezTo>
                  <a:cubicBezTo>
                    <a:pt x="7482216" y="-22618"/>
                    <a:pt x="7713344" y="42785"/>
                    <a:pt x="8027213" y="0"/>
                  </a:cubicBezTo>
                  <a:cubicBezTo>
                    <a:pt x="8341082" y="-42785"/>
                    <a:pt x="8208086" y="8077"/>
                    <a:pt x="8323673" y="0"/>
                  </a:cubicBezTo>
                  <a:cubicBezTo>
                    <a:pt x="8439260" y="-8077"/>
                    <a:pt x="8793311" y="61370"/>
                    <a:pt x="9121833" y="0"/>
                  </a:cubicBezTo>
                  <a:cubicBezTo>
                    <a:pt x="9164091" y="107385"/>
                    <a:pt x="9105283" y="362566"/>
                    <a:pt x="9121833" y="513103"/>
                  </a:cubicBezTo>
                  <a:cubicBezTo>
                    <a:pt x="9138383" y="663640"/>
                    <a:pt x="9108391" y="964695"/>
                    <a:pt x="9121833" y="1197241"/>
                  </a:cubicBezTo>
                  <a:cubicBezTo>
                    <a:pt x="9135275" y="1429787"/>
                    <a:pt x="9113911" y="1583399"/>
                    <a:pt x="9121833" y="1710344"/>
                  </a:cubicBezTo>
                  <a:cubicBezTo>
                    <a:pt x="9129755" y="1837289"/>
                    <a:pt x="9083730" y="1999615"/>
                    <a:pt x="9121833" y="2223447"/>
                  </a:cubicBezTo>
                  <a:cubicBezTo>
                    <a:pt x="9159936" y="2447279"/>
                    <a:pt x="9106325" y="2622473"/>
                    <a:pt x="9121833" y="2850573"/>
                  </a:cubicBezTo>
                  <a:cubicBezTo>
                    <a:pt x="9137341" y="3078673"/>
                    <a:pt x="9112097" y="3206518"/>
                    <a:pt x="9121833" y="3363676"/>
                  </a:cubicBezTo>
                  <a:cubicBezTo>
                    <a:pt x="9131569" y="3520834"/>
                    <a:pt x="9098818" y="3640197"/>
                    <a:pt x="9121833" y="3762756"/>
                  </a:cubicBezTo>
                  <a:cubicBezTo>
                    <a:pt x="9144848" y="3885315"/>
                    <a:pt x="9082450" y="4300714"/>
                    <a:pt x="9121833" y="4446894"/>
                  </a:cubicBezTo>
                  <a:cubicBezTo>
                    <a:pt x="9161216" y="4593074"/>
                    <a:pt x="9074577" y="4705555"/>
                    <a:pt x="9121833" y="4845974"/>
                  </a:cubicBezTo>
                  <a:cubicBezTo>
                    <a:pt x="9169089" y="4986393"/>
                    <a:pt x="9020022" y="5372057"/>
                    <a:pt x="9121833" y="5701146"/>
                  </a:cubicBezTo>
                  <a:cubicBezTo>
                    <a:pt x="8946471" y="5724682"/>
                    <a:pt x="8862275" y="5689725"/>
                    <a:pt x="8734155" y="5701146"/>
                  </a:cubicBezTo>
                  <a:cubicBezTo>
                    <a:pt x="8606035" y="5712567"/>
                    <a:pt x="8297005" y="5688125"/>
                    <a:pt x="8072822" y="5701146"/>
                  </a:cubicBezTo>
                  <a:cubicBezTo>
                    <a:pt x="7848639" y="5714167"/>
                    <a:pt x="7752282" y="5691787"/>
                    <a:pt x="7502708" y="5701146"/>
                  </a:cubicBezTo>
                  <a:cubicBezTo>
                    <a:pt x="7253134" y="5710505"/>
                    <a:pt x="7126996" y="5648018"/>
                    <a:pt x="7023811" y="5701146"/>
                  </a:cubicBezTo>
                  <a:cubicBezTo>
                    <a:pt x="6920626" y="5754274"/>
                    <a:pt x="6681259" y="5637270"/>
                    <a:pt x="6362479" y="5701146"/>
                  </a:cubicBezTo>
                  <a:cubicBezTo>
                    <a:pt x="6043699" y="5765022"/>
                    <a:pt x="6058314" y="5686268"/>
                    <a:pt x="5974801" y="5701146"/>
                  </a:cubicBezTo>
                  <a:cubicBezTo>
                    <a:pt x="5891288" y="5716024"/>
                    <a:pt x="5621168" y="5687783"/>
                    <a:pt x="5404686" y="5701146"/>
                  </a:cubicBezTo>
                  <a:cubicBezTo>
                    <a:pt x="5188205" y="5714509"/>
                    <a:pt x="5177559" y="5696969"/>
                    <a:pt x="5108226" y="5701146"/>
                  </a:cubicBezTo>
                  <a:cubicBezTo>
                    <a:pt x="5038893" y="5705323"/>
                    <a:pt x="4574487" y="5659257"/>
                    <a:pt x="4355675" y="5701146"/>
                  </a:cubicBezTo>
                  <a:cubicBezTo>
                    <a:pt x="4136863" y="5743035"/>
                    <a:pt x="3777433" y="5649815"/>
                    <a:pt x="3603124" y="5701146"/>
                  </a:cubicBezTo>
                  <a:cubicBezTo>
                    <a:pt x="3428815" y="5752477"/>
                    <a:pt x="3381305" y="5698480"/>
                    <a:pt x="3215446" y="5701146"/>
                  </a:cubicBezTo>
                  <a:cubicBezTo>
                    <a:pt x="3049587" y="5703812"/>
                    <a:pt x="2785520" y="5694120"/>
                    <a:pt x="2645332" y="5701146"/>
                  </a:cubicBezTo>
                  <a:cubicBezTo>
                    <a:pt x="2505144" y="5708172"/>
                    <a:pt x="2070576" y="5616864"/>
                    <a:pt x="1892780" y="5701146"/>
                  </a:cubicBezTo>
                  <a:cubicBezTo>
                    <a:pt x="1714984" y="5785428"/>
                    <a:pt x="1547041" y="5700303"/>
                    <a:pt x="1231447" y="5701146"/>
                  </a:cubicBezTo>
                  <a:cubicBezTo>
                    <a:pt x="915853" y="5701989"/>
                    <a:pt x="703131" y="5672867"/>
                    <a:pt x="570115" y="5701146"/>
                  </a:cubicBezTo>
                  <a:cubicBezTo>
                    <a:pt x="437099" y="5729425"/>
                    <a:pt x="268016" y="5665347"/>
                    <a:pt x="0" y="5701146"/>
                  </a:cubicBezTo>
                  <a:cubicBezTo>
                    <a:pt x="-7714" y="5568009"/>
                    <a:pt x="34314" y="5419419"/>
                    <a:pt x="0" y="5302066"/>
                  </a:cubicBezTo>
                  <a:cubicBezTo>
                    <a:pt x="-34314" y="5184713"/>
                    <a:pt x="7074" y="4866093"/>
                    <a:pt x="0" y="4617928"/>
                  </a:cubicBezTo>
                  <a:cubicBezTo>
                    <a:pt x="-7074" y="4369763"/>
                    <a:pt x="2068" y="4293814"/>
                    <a:pt x="0" y="4104825"/>
                  </a:cubicBezTo>
                  <a:cubicBezTo>
                    <a:pt x="-2068" y="3915836"/>
                    <a:pt x="42508" y="3615998"/>
                    <a:pt x="0" y="3420688"/>
                  </a:cubicBezTo>
                  <a:cubicBezTo>
                    <a:pt x="-42508" y="3225378"/>
                    <a:pt x="10301" y="3110689"/>
                    <a:pt x="0" y="2850573"/>
                  </a:cubicBezTo>
                  <a:cubicBezTo>
                    <a:pt x="-10301" y="2590458"/>
                    <a:pt x="11900" y="2542197"/>
                    <a:pt x="0" y="2394481"/>
                  </a:cubicBezTo>
                  <a:cubicBezTo>
                    <a:pt x="-11900" y="2246765"/>
                    <a:pt x="57211" y="2067234"/>
                    <a:pt x="0" y="1824367"/>
                  </a:cubicBezTo>
                  <a:cubicBezTo>
                    <a:pt x="-57211" y="1581500"/>
                    <a:pt x="35919" y="1421405"/>
                    <a:pt x="0" y="1254252"/>
                  </a:cubicBezTo>
                  <a:cubicBezTo>
                    <a:pt x="-35919" y="1087099"/>
                    <a:pt x="54431" y="950598"/>
                    <a:pt x="0" y="684138"/>
                  </a:cubicBezTo>
                  <a:cubicBezTo>
                    <a:pt x="-54431" y="417678"/>
                    <a:pt x="33461" y="323735"/>
                    <a:pt x="0" y="0"/>
                  </a:cubicBezTo>
                  <a:close/>
                </a:path>
              </a:pathLst>
            </a:custGeom>
            <a:ln w="76200" cap="sq">
              <a:solidFill>
                <a:srgbClr val="000000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358593755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101600">
                <a:srgbClr val="FF0000">
                  <a:alpha val="60000"/>
                </a:srgbClr>
              </a:glow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2FE4846-15AA-79E9-A467-53B1F0F236BC}"/>
                </a:ext>
              </a:extLst>
            </p:cNvPr>
            <p:cNvSpPr txBox="1"/>
            <p:nvPr/>
          </p:nvSpPr>
          <p:spPr>
            <a:xfrm>
              <a:off x="5972379" y="5046007"/>
              <a:ext cx="4320631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</a:t>
              </a: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C8CC0B0-CC33-35E1-EAC6-C40DD4551050}"/>
                </a:ext>
              </a:extLst>
            </p:cNvPr>
            <p:cNvSpPr txBox="1"/>
            <p:nvPr/>
          </p:nvSpPr>
          <p:spPr>
            <a:xfrm>
              <a:off x="1918539" y="792661"/>
              <a:ext cx="4320631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</a:t>
              </a: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1440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43A051C4-D5F6-BB87-5FED-1AB030B38ECF}"/>
              </a:ext>
            </a:extLst>
          </p:cNvPr>
          <p:cNvGrpSpPr/>
          <p:nvPr/>
        </p:nvGrpSpPr>
        <p:grpSpPr>
          <a:xfrm>
            <a:off x="2047875" y="390525"/>
            <a:ext cx="8096250" cy="6076950"/>
            <a:chOff x="2047875" y="390525"/>
            <a:chExt cx="8096250" cy="6076950"/>
          </a:xfrm>
        </p:grpSpPr>
        <p:pic>
          <p:nvPicPr>
            <p:cNvPr id="165" name="Picture 164">
              <a:extLst>
                <a:ext uri="{FF2B5EF4-FFF2-40B4-BE49-F238E27FC236}">
                  <a16:creationId xmlns:a16="http://schemas.microsoft.com/office/drawing/2014/main" id="{AF470083-7F09-5FF1-BE99-B9623E7B5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7875" y="390525"/>
              <a:ext cx="8096250" cy="6076950"/>
            </a:xfrm>
            <a:custGeom>
              <a:avLst/>
              <a:gdLst>
                <a:gd name="connsiteX0" fmla="*/ 0 w 8096250"/>
                <a:gd name="connsiteY0" fmla="*/ 0 h 6076950"/>
                <a:gd name="connsiteX1" fmla="*/ 497341 w 8096250"/>
                <a:gd name="connsiteY1" fmla="*/ 0 h 6076950"/>
                <a:gd name="connsiteX2" fmla="*/ 1075645 w 8096250"/>
                <a:gd name="connsiteY2" fmla="*/ 0 h 6076950"/>
                <a:gd name="connsiteX3" fmla="*/ 1734911 w 8096250"/>
                <a:gd name="connsiteY3" fmla="*/ 0 h 6076950"/>
                <a:gd name="connsiteX4" fmla="*/ 2475139 w 8096250"/>
                <a:gd name="connsiteY4" fmla="*/ 0 h 6076950"/>
                <a:gd name="connsiteX5" fmla="*/ 3134405 w 8096250"/>
                <a:gd name="connsiteY5" fmla="*/ 0 h 6076950"/>
                <a:gd name="connsiteX6" fmla="*/ 3874634 w 8096250"/>
                <a:gd name="connsiteY6" fmla="*/ 0 h 6076950"/>
                <a:gd name="connsiteX7" fmla="*/ 4291012 w 8096250"/>
                <a:gd name="connsiteY7" fmla="*/ 0 h 6076950"/>
                <a:gd name="connsiteX8" fmla="*/ 5031241 w 8096250"/>
                <a:gd name="connsiteY8" fmla="*/ 0 h 6076950"/>
                <a:gd name="connsiteX9" fmla="*/ 5609545 w 8096250"/>
                <a:gd name="connsiteY9" fmla="*/ 0 h 6076950"/>
                <a:gd name="connsiteX10" fmla="*/ 5944961 w 8096250"/>
                <a:gd name="connsiteY10" fmla="*/ 0 h 6076950"/>
                <a:gd name="connsiteX11" fmla="*/ 6523264 w 8096250"/>
                <a:gd name="connsiteY11" fmla="*/ 0 h 6076950"/>
                <a:gd name="connsiteX12" fmla="*/ 7101568 w 8096250"/>
                <a:gd name="connsiteY12" fmla="*/ 0 h 6076950"/>
                <a:gd name="connsiteX13" fmla="*/ 7598909 w 8096250"/>
                <a:gd name="connsiteY13" fmla="*/ 0 h 6076950"/>
                <a:gd name="connsiteX14" fmla="*/ 8096250 w 8096250"/>
                <a:gd name="connsiteY14" fmla="*/ 0 h 6076950"/>
                <a:gd name="connsiteX15" fmla="*/ 8096250 w 8096250"/>
                <a:gd name="connsiteY15" fmla="*/ 673989 h 6076950"/>
                <a:gd name="connsiteX16" fmla="*/ 8096250 w 8096250"/>
                <a:gd name="connsiteY16" fmla="*/ 1044131 h 6076950"/>
                <a:gd name="connsiteX17" fmla="*/ 8096250 w 8096250"/>
                <a:gd name="connsiteY17" fmla="*/ 1414272 h 6076950"/>
                <a:gd name="connsiteX18" fmla="*/ 8096250 w 8096250"/>
                <a:gd name="connsiteY18" fmla="*/ 2088261 h 6076950"/>
                <a:gd name="connsiteX19" fmla="*/ 8096250 w 8096250"/>
                <a:gd name="connsiteY19" fmla="*/ 2519172 h 6076950"/>
                <a:gd name="connsiteX20" fmla="*/ 8096250 w 8096250"/>
                <a:gd name="connsiteY20" fmla="*/ 3010853 h 6076950"/>
                <a:gd name="connsiteX21" fmla="*/ 8096250 w 8096250"/>
                <a:gd name="connsiteY21" fmla="*/ 3684842 h 6076950"/>
                <a:gd name="connsiteX22" fmla="*/ 8096250 w 8096250"/>
                <a:gd name="connsiteY22" fmla="*/ 4237292 h 6076950"/>
                <a:gd name="connsiteX23" fmla="*/ 8096250 w 8096250"/>
                <a:gd name="connsiteY23" fmla="*/ 4668203 h 6076950"/>
                <a:gd name="connsiteX24" fmla="*/ 8096250 w 8096250"/>
                <a:gd name="connsiteY24" fmla="*/ 5038344 h 6076950"/>
                <a:gd name="connsiteX25" fmla="*/ 8096250 w 8096250"/>
                <a:gd name="connsiteY25" fmla="*/ 5469255 h 6076950"/>
                <a:gd name="connsiteX26" fmla="*/ 8096250 w 8096250"/>
                <a:gd name="connsiteY26" fmla="*/ 6076950 h 6076950"/>
                <a:gd name="connsiteX27" fmla="*/ 7679871 w 8096250"/>
                <a:gd name="connsiteY27" fmla="*/ 6076950 h 6076950"/>
                <a:gd name="connsiteX28" fmla="*/ 7263493 w 8096250"/>
                <a:gd name="connsiteY28" fmla="*/ 6076950 h 6076950"/>
                <a:gd name="connsiteX29" fmla="*/ 6523264 w 8096250"/>
                <a:gd name="connsiteY29" fmla="*/ 6076950 h 6076950"/>
                <a:gd name="connsiteX30" fmla="*/ 5783036 w 8096250"/>
                <a:gd name="connsiteY30" fmla="*/ 6076950 h 6076950"/>
                <a:gd name="connsiteX31" fmla="*/ 5447620 w 8096250"/>
                <a:gd name="connsiteY31" fmla="*/ 6076950 h 6076950"/>
                <a:gd name="connsiteX32" fmla="*/ 4869316 w 8096250"/>
                <a:gd name="connsiteY32" fmla="*/ 6076950 h 6076950"/>
                <a:gd name="connsiteX33" fmla="*/ 4371975 w 8096250"/>
                <a:gd name="connsiteY33" fmla="*/ 6076950 h 6076950"/>
                <a:gd name="connsiteX34" fmla="*/ 3631746 w 8096250"/>
                <a:gd name="connsiteY34" fmla="*/ 6076950 h 6076950"/>
                <a:gd name="connsiteX35" fmla="*/ 3134405 w 8096250"/>
                <a:gd name="connsiteY35" fmla="*/ 6076950 h 6076950"/>
                <a:gd name="connsiteX36" fmla="*/ 2637064 w 8096250"/>
                <a:gd name="connsiteY36" fmla="*/ 6076950 h 6076950"/>
                <a:gd name="connsiteX37" fmla="*/ 2301648 w 8096250"/>
                <a:gd name="connsiteY37" fmla="*/ 6076950 h 6076950"/>
                <a:gd name="connsiteX38" fmla="*/ 1885270 w 8096250"/>
                <a:gd name="connsiteY38" fmla="*/ 6076950 h 6076950"/>
                <a:gd name="connsiteX39" fmla="*/ 1226004 w 8096250"/>
                <a:gd name="connsiteY39" fmla="*/ 6076950 h 6076950"/>
                <a:gd name="connsiteX40" fmla="*/ 809625 w 8096250"/>
                <a:gd name="connsiteY40" fmla="*/ 6076950 h 6076950"/>
                <a:gd name="connsiteX41" fmla="*/ 0 w 8096250"/>
                <a:gd name="connsiteY41" fmla="*/ 6076950 h 6076950"/>
                <a:gd name="connsiteX42" fmla="*/ 0 w 8096250"/>
                <a:gd name="connsiteY42" fmla="*/ 5646039 h 6076950"/>
                <a:gd name="connsiteX43" fmla="*/ 0 w 8096250"/>
                <a:gd name="connsiteY43" fmla="*/ 5154359 h 6076950"/>
                <a:gd name="connsiteX44" fmla="*/ 0 w 8096250"/>
                <a:gd name="connsiteY44" fmla="*/ 4480370 h 6076950"/>
                <a:gd name="connsiteX45" fmla="*/ 0 w 8096250"/>
                <a:gd name="connsiteY45" fmla="*/ 3988689 h 6076950"/>
                <a:gd name="connsiteX46" fmla="*/ 0 w 8096250"/>
                <a:gd name="connsiteY46" fmla="*/ 3375470 h 6076950"/>
                <a:gd name="connsiteX47" fmla="*/ 0 w 8096250"/>
                <a:gd name="connsiteY47" fmla="*/ 3005328 h 6076950"/>
                <a:gd name="connsiteX48" fmla="*/ 0 w 8096250"/>
                <a:gd name="connsiteY48" fmla="*/ 2331339 h 6076950"/>
                <a:gd name="connsiteX49" fmla="*/ 0 w 8096250"/>
                <a:gd name="connsiteY49" fmla="*/ 1718119 h 6076950"/>
                <a:gd name="connsiteX50" fmla="*/ 0 w 8096250"/>
                <a:gd name="connsiteY50" fmla="*/ 1044130 h 6076950"/>
                <a:gd name="connsiteX51" fmla="*/ 0 w 8096250"/>
                <a:gd name="connsiteY51" fmla="*/ 0 h 6076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8096250" h="6076950" fill="none" extrusionOk="0">
                  <a:moveTo>
                    <a:pt x="0" y="0"/>
                  </a:moveTo>
                  <a:cubicBezTo>
                    <a:pt x="203105" y="-52533"/>
                    <a:pt x="272379" y="12137"/>
                    <a:pt x="497341" y="0"/>
                  </a:cubicBezTo>
                  <a:cubicBezTo>
                    <a:pt x="722303" y="-12137"/>
                    <a:pt x="793500" y="8372"/>
                    <a:pt x="1075645" y="0"/>
                  </a:cubicBezTo>
                  <a:cubicBezTo>
                    <a:pt x="1357790" y="-8372"/>
                    <a:pt x="1457076" y="14362"/>
                    <a:pt x="1734911" y="0"/>
                  </a:cubicBezTo>
                  <a:cubicBezTo>
                    <a:pt x="2012746" y="-14362"/>
                    <a:pt x="2222754" y="25990"/>
                    <a:pt x="2475139" y="0"/>
                  </a:cubicBezTo>
                  <a:cubicBezTo>
                    <a:pt x="2727524" y="-25990"/>
                    <a:pt x="2894225" y="6107"/>
                    <a:pt x="3134405" y="0"/>
                  </a:cubicBezTo>
                  <a:cubicBezTo>
                    <a:pt x="3374585" y="-6107"/>
                    <a:pt x="3712255" y="76077"/>
                    <a:pt x="3874634" y="0"/>
                  </a:cubicBezTo>
                  <a:cubicBezTo>
                    <a:pt x="4037013" y="-76077"/>
                    <a:pt x="4178737" y="32157"/>
                    <a:pt x="4291012" y="0"/>
                  </a:cubicBezTo>
                  <a:cubicBezTo>
                    <a:pt x="4403287" y="-32157"/>
                    <a:pt x="4727143" y="37208"/>
                    <a:pt x="5031241" y="0"/>
                  </a:cubicBezTo>
                  <a:cubicBezTo>
                    <a:pt x="5335339" y="-37208"/>
                    <a:pt x="5369207" y="36865"/>
                    <a:pt x="5609545" y="0"/>
                  </a:cubicBezTo>
                  <a:cubicBezTo>
                    <a:pt x="5849883" y="-36865"/>
                    <a:pt x="5783986" y="31624"/>
                    <a:pt x="5944961" y="0"/>
                  </a:cubicBezTo>
                  <a:cubicBezTo>
                    <a:pt x="6105936" y="-31624"/>
                    <a:pt x="6259788" y="26964"/>
                    <a:pt x="6523264" y="0"/>
                  </a:cubicBezTo>
                  <a:cubicBezTo>
                    <a:pt x="6786740" y="-26964"/>
                    <a:pt x="6875663" y="25351"/>
                    <a:pt x="7101568" y="0"/>
                  </a:cubicBezTo>
                  <a:cubicBezTo>
                    <a:pt x="7327473" y="-25351"/>
                    <a:pt x="7476345" y="6716"/>
                    <a:pt x="7598909" y="0"/>
                  </a:cubicBezTo>
                  <a:cubicBezTo>
                    <a:pt x="7721473" y="-6716"/>
                    <a:pt x="7922708" y="30866"/>
                    <a:pt x="8096250" y="0"/>
                  </a:cubicBezTo>
                  <a:cubicBezTo>
                    <a:pt x="8126606" y="287386"/>
                    <a:pt x="8029992" y="350817"/>
                    <a:pt x="8096250" y="673989"/>
                  </a:cubicBezTo>
                  <a:cubicBezTo>
                    <a:pt x="8162508" y="997161"/>
                    <a:pt x="8052454" y="913577"/>
                    <a:pt x="8096250" y="1044131"/>
                  </a:cubicBezTo>
                  <a:cubicBezTo>
                    <a:pt x="8140046" y="1174685"/>
                    <a:pt x="8056279" y="1245423"/>
                    <a:pt x="8096250" y="1414272"/>
                  </a:cubicBezTo>
                  <a:cubicBezTo>
                    <a:pt x="8136221" y="1583121"/>
                    <a:pt x="8054271" y="1932019"/>
                    <a:pt x="8096250" y="2088261"/>
                  </a:cubicBezTo>
                  <a:cubicBezTo>
                    <a:pt x="8138229" y="2244503"/>
                    <a:pt x="8045895" y="2383261"/>
                    <a:pt x="8096250" y="2519172"/>
                  </a:cubicBezTo>
                  <a:cubicBezTo>
                    <a:pt x="8146605" y="2655083"/>
                    <a:pt x="8073465" y="2836025"/>
                    <a:pt x="8096250" y="3010853"/>
                  </a:cubicBezTo>
                  <a:cubicBezTo>
                    <a:pt x="8119035" y="3185681"/>
                    <a:pt x="8096126" y="3399331"/>
                    <a:pt x="8096250" y="3684842"/>
                  </a:cubicBezTo>
                  <a:cubicBezTo>
                    <a:pt x="8096374" y="3970353"/>
                    <a:pt x="8091242" y="4011714"/>
                    <a:pt x="8096250" y="4237292"/>
                  </a:cubicBezTo>
                  <a:cubicBezTo>
                    <a:pt x="8101258" y="4462870"/>
                    <a:pt x="8092882" y="4466655"/>
                    <a:pt x="8096250" y="4668203"/>
                  </a:cubicBezTo>
                  <a:cubicBezTo>
                    <a:pt x="8099618" y="4869751"/>
                    <a:pt x="8070431" y="4865234"/>
                    <a:pt x="8096250" y="5038344"/>
                  </a:cubicBezTo>
                  <a:cubicBezTo>
                    <a:pt x="8122069" y="5211454"/>
                    <a:pt x="8046445" y="5356649"/>
                    <a:pt x="8096250" y="5469255"/>
                  </a:cubicBezTo>
                  <a:cubicBezTo>
                    <a:pt x="8146055" y="5581861"/>
                    <a:pt x="8072515" y="5900046"/>
                    <a:pt x="8096250" y="6076950"/>
                  </a:cubicBezTo>
                  <a:cubicBezTo>
                    <a:pt x="7901571" y="6081054"/>
                    <a:pt x="7877474" y="6033174"/>
                    <a:pt x="7679871" y="6076950"/>
                  </a:cubicBezTo>
                  <a:cubicBezTo>
                    <a:pt x="7482268" y="6120726"/>
                    <a:pt x="7351348" y="6049910"/>
                    <a:pt x="7263493" y="6076950"/>
                  </a:cubicBezTo>
                  <a:cubicBezTo>
                    <a:pt x="7175638" y="6103990"/>
                    <a:pt x="6819540" y="6054407"/>
                    <a:pt x="6523264" y="6076950"/>
                  </a:cubicBezTo>
                  <a:cubicBezTo>
                    <a:pt x="6226988" y="6099493"/>
                    <a:pt x="5972751" y="5995434"/>
                    <a:pt x="5783036" y="6076950"/>
                  </a:cubicBezTo>
                  <a:cubicBezTo>
                    <a:pt x="5593321" y="6158466"/>
                    <a:pt x="5572072" y="6073952"/>
                    <a:pt x="5447620" y="6076950"/>
                  </a:cubicBezTo>
                  <a:cubicBezTo>
                    <a:pt x="5323168" y="6079948"/>
                    <a:pt x="5115443" y="6071178"/>
                    <a:pt x="4869316" y="6076950"/>
                  </a:cubicBezTo>
                  <a:cubicBezTo>
                    <a:pt x="4623189" y="6082722"/>
                    <a:pt x="4551481" y="6038064"/>
                    <a:pt x="4371975" y="6076950"/>
                  </a:cubicBezTo>
                  <a:cubicBezTo>
                    <a:pt x="4192469" y="6115836"/>
                    <a:pt x="3783747" y="6064986"/>
                    <a:pt x="3631746" y="6076950"/>
                  </a:cubicBezTo>
                  <a:cubicBezTo>
                    <a:pt x="3479745" y="6088914"/>
                    <a:pt x="3348305" y="6054051"/>
                    <a:pt x="3134405" y="6076950"/>
                  </a:cubicBezTo>
                  <a:cubicBezTo>
                    <a:pt x="2920505" y="6099849"/>
                    <a:pt x="2754398" y="6030652"/>
                    <a:pt x="2637064" y="6076950"/>
                  </a:cubicBezTo>
                  <a:cubicBezTo>
                    <a:pt x="2519730" y="6123248"/>
                    <a:pt x="2415448" y="6073242"/>
                    <a:pt x="2301648" y="6076950"/>
                  </a:cubicBezTo>
                  <a:cubicBezTo>
                    <a:pt x="2187848" y="6080658"/>
                    <a:pt x="1977334" y="6027718"/>
                    <a:pt x="1885270" y="6076950"/>
                  </a:cubicBezTo>
                  <a:cubicBezTo>
                    <a:pt x="1793206" y="6126182"/>
                    <a:pt x="1363623" y="6025318"/>
                    <a:pt x="1226004" y="6076950"/>
                  </a:cubicBezTo>
                  <a:cubicBezTo>
                    <a:pt x="1088385" y="6128582"/>
                    <a:pt x="973001" y="6053274"/>
                    <a:pt x="809625" y="6076950"/>
                  </a:cubicBezTo>
                  <a:cubicBezTo>
                    <a:pt x="646249" y="6100626"/>
                    <a:pt x="326030" y="6038762"/>
                    <a:pt x="0" y="6076950"/>
                  </a:cubicBezTo>
                  <a:cubicBezTo>
                    <a:pt x="-12747" y="5958941"/>
                    <a:pt x="44096" y="5780430"/>
                    <a:pt x="0" y="5646039"/>
                  </a:cubicBezTo>
                  <a:cubicBezTo>
                    <a:pt x="-44096" y="5511648"/>
                    <a:pt x="34627" y="5275921"/>
                    <a:pt x="0" y="5154359"/>
                  </a:cubicBezTo>
                  <a:cubicBezTo>
                    <a:pt x="-34627" y="5032797"/>
                    <a:pt x="25" y="4775281"/>
                    <a:pt x="0" y="4480370"/>
                  </a:cubicBezTo>
                  <a:cubicBezTo>
                    <a:pt x="-25" y="4185459"/>
                    <a:pt x="18265" y="4214589"/>
                    <a:pt x="0" y="3988689"/>
                  </a:cubicBezTo>
                  <a:cubicBezTo>
                    <a:pt x="-18265" y="3762789"/>
                    <a:pt x="10541" y="3541005"/>
                    <a:pt x="0" y="3375470"/>
                  </a:cubicBezTo>
                  <a:cubicBezTo>
                    <a:pt x="-10541" y="3209935"/>
                    <a:pt x="19553" y="3144659"/>
                    <a:pt x="0" y="3005328"/>
                  </a:cubicBezTo>
                  <a:cubicBezTo>
                    <a:pt x="-19553" y="2865997"/>
                    <a:pt x="74859" y="2487232"/>
                    <a:pt x="0" y="2331339"/>
                  </a:cubicBezTo>
                  <a:cubicBezTo>
                    <a:pt x="-74859" y="2175446"/>
                    <a:pt x="15049" y="2017361"/>
                    <a:pt x="0" y="1718119"/>
                  </a:cubicBezTo>
                  <a:cubicBezTo>
                    <a:pt x="-15049" y="1418877"/>
                    <a:pt x="6829" y="1331378"/>
                    <a:pt x="0" y="1044130"/>
                  </a:cubicBezTo>
                  <a:cubicBezTo>
                    <a:pt x="-6829" y="756882"/>
                    <a:pt x="56993" y="398317"/>
                    <a:pt x="0" y="0"/>
                  </a:cubicBezTo>
                  <a:close/>
                </a:path>
                <a:path w="8096250" h="6076950" stroke="0" extrusionOk="0">
                  <a:moveTo>
                    <a:pt x="0" y="0"/>
                  </a:moveTo>
                  <a:cubicBezTo>
                    <a:pt x="93178" y="-6267"/>
                    <a:pt x="177315" y="16980"/>
                    <a:pt x="335416" y="0"/>
                  </a:cubicBezTo>
                  <a:cubicBezTo>
                    <a:pt x="493517" y="-16980"/>
                    <a:pt x="728958" y="1573"/>
                    <a:pt x="832757" y="0"/>
                  </a:cubicBezTo>
                  <a:cubicBezTo>
                    <a:pt x="936556" y="-1573"/>
                    <a:pt x="1323340" y="32530"/>
                    <a:pt x="1492023" y="0"/>
                  </a:cubicBezTo>
                  <a:cubicBezTo>
                    <a:pt x="1660706" y="-32530"/>
                    <a:pt x="1804258" y="12285"/>
                    <a:pt x="1908402" y="0"/>
                  </a:cubicBezTo>
                  <a:cubicBezTo>
                    <a:pt x="2012546" y="-12285"/>
                    <a:pt x="2209803" y="25066"/>
                    <a:pt x="2486705" y="0"/>
                  </a:cubicBezTo>
                  <a:cubicBezTo>
                    <a:pt x="2763607" y="-25066"/>
                    <a:pt x="2812257" y="33446"/>
                    <a:pt x="2984046" y="0"/>
                  </a:cubicBezTo>
                  <a:cubicBezTo>
                    <a:pt x="3155835" y="-33446"/>
                    <a:pt x="3508648" y="17464"/>
                    <a:pt x="3724275" y="0"/>
                  </a:cubicBezTo>
                  <a:cubicBezTo>
                    <a:pt x="3939902" y="-17464"/>
                    <a:pt x="4277967" y="40591"/>
                    <a:pt x="4464504" y="0"/>
                  </a:cubicBezTo>
                  <a:cubicBezTo>
                    <a:pt x="4651041" y="-40591"/>
                    <a:pt x="4722432" y="12281"/>
                    <a:pt x="4799920" y="0"/>
                  </a:cubicBezTo>
                  <a:cubicBezTo>
                    <a:pt x="4877408" y="-12281"/>
                    <a:pt x="5087631" y="39431"/>
                    <a:pt x="5216298" y="0"/>
                  </a:cubicBezTo>
                  <a:cubicBezTo>
                    <a:pt x="5344965" y="-39431"/>
                    <a:pt x="5465254" y="14980"/>
                    <a:pt x="5713639" y="0"/>
                  </a:cubicBezTo>
                  <a:cubicBezTo>
                    <a:pt x="5962024" y="-14980"/>
                    <a:pt x="6051699" y="10142"/>
                    <a:pt x="6291943" y="0"/>
                  </a:cubicBezTo>
                  <a:cubicBezTo>
                    <a:pt x="6532187" y="-10142"/>
                    <a:pt x="6597778" y="8117"/>
                    <a:pt x="6789284" y="0"/>
                  </a:cubicBezTo>
                  <a:cubicBezTo>
                    <a:pt x="6980790" y="-8117"/>
                    <a:pt x="7081658" y="15197"/>
                    <a:pt x="7205662" y="0"/>
                  </a:cubicBezTo>
                  <a:cubicBezTo>
                    <a:pt x="7329666" y="-15197"/>
                    <a:pt x="7868048" y="89870"/>
                    <a:pt x="8096250" y="0"/>
                  </a:cubicBezTo>
                  <a:cubicBezTo>
                    <a:pt x="8153062" y="140128"/>
                    <a:pt x="8032709" y="420633"/>
                    <a:pt x="8096250" y="552450"/>
                  </a:cubicBezTo>
                  <a:cubicBezTo>
                    <a:pt x="8159791" y="684267"/>
                    <a:pt x="8027298" y="868588"/>
                    <a:pt x="8096250" y="1165670"/>
                  </a:cubicBezTo>
                  <a:cubicBezTo>
                    <a:pt x="8165202" y="1462752"/>
                    <a:pt x="8073899" y="1486160"/>
                    <a:pt x="8096250" y="1778889"/>
                  </a:cubicBezTo>
                  <a:cubicBezTo>
                    <a:pt x="8118601" y="2071618"/>
                    <a:pt x="8058251" y="2072691"/>
                    <a:pt x="8096250" y="2209800"/>
                  </a:cubicBezTo>
                  <a:cubicBezTo>
                    <a:pt x="8134249" y="2346909"/>
                    <a:pt x="8077509" y="2501869"/>
                    <a:pt x="8096250" y="2579942"/>
                  </a:cubicBezTo>
                  <a:cubicBezTo>
                    <a:pt x="8114991" y="2658015"/>
                    <a:pt x="8069701" y="2857897"/>
                    <a:pt x="8096250" y="3071622"/>
                  </a:cubicBezTo>
                  <a:cubicBezTo>
                    <a:pt x="8122799" y="3285347"/>
                    <a:pt x="8045426" y="3436169"/>
                    <a:pt x="8096250" y="3624072"/>
                  </a:cubicBezTo>
                  <a:cubicBezTo>
                    <a:pt x="8147074" y="3811975"/>
                    <a:pt x="8057448" y="3919606"/>
                    <a:pt x="8096250" y="4115753"/>
                  </a:cubicBezTo>
                  <a:cubicBezTo>
                    <a:pt x="8135052" y="4311900"/>
                    <a:pt x="8035051" y="4450678"/>
                    <a:pt x="8096250" y="4728972"/>
                  </a:cubicBezTo>
                  <a:cubicBezTo>
                    <a:pt x="8157449" y="5007266"/>
                    <a:pt x="8019739" y="5234550"/>
                    <a:pt x="8096250" y="5402961"/>
                  </a:cubicBezTo>
                  <a:cubicBezTo>
                    <a:pt x="8172761" y="5571372"/>
                    <a:pt x="8039175" y="5805936"/>
                    <a:pt x="8096250" y="6076950"/>
                  </a:cubicBezTo>
                  <a:cubicBezTo>
                    <a:pt x="7927830" y="6148130"/>
                    <a:pt x="7530518" y="6041916"/>
                    <a:pt x="7356021" y="6076950"/>
                  </a:cubicBezTo>
                  <a:cubicBezTo>
                    <a:pt x="7181524" y="6111984"/>
                    <a:pt x="7113000" y="6066894"/>
                    <a:pt x="7020605" y="6076950"/>
                  </a:cubicBezTo>
                  <a:cubicBezTo>
                    <a:pt x="6928210" y="6087006"/>
                    <a:pt x="6431954" y="6034603"/>
                    <a:pt x="6280377" y="6076950"/>
                  </a:cubicBezTo>
                  <a:cubicBezTo>
                    <a:pt x="6128800" y="6119297"/>
                    <a:pt x="5706013" y="6035318"/>
                    <a:pt x="5540148" y="6076950"/>
                  </a:cubicBezTo>
                  <a:cubicBezTo>
                    <a:pt x="5374283" y="6118582"/>
                    <a:pt x="5322817" y="6054332"/>
                    <a:pt x="5204732" y="6076950"/>
                  </a:cubicBezTo>
                  <a:cubicBezTo>
                    <a:pt x="5086647" y="6099568"/>
                    <a:pt x="4974638" y="6043248"/>
                    <a:pt x="4788354" y="6076950"/>
                  </a:cubicBezTo>
                  <a:cubicBezTo>
                    <a:pt x="4602070" y="6110652"/>
                    <a:pt x="4479331" y="6043199"/>
                    <a:pt x="4371975" y="6076950"/>
                  </a:cubicBezTo>
                  <a:cubicBezTo>
                    <a:pt x="4264619" y="6110701"/>
                    <a:pt x="4198369" y="6058857"/>
                    <a:pt x="4036559" y="6076950"/>
                  </a:cubicBezTo>
                  <a:cubicBezTo>
                    <a:pt x="3874749" y="6095043"/>
                    <a:pt x="3763654" y="6076373"/>
                    <a:pt x="3620180" y="6076950"/>
                  </a:cubicBezTo>
                  <a:cubicBezTo>
                    <a:pt x="3476706" y="6077527"/>
                    <a:pt x="3278176" y="6065412"/>
                    <a:pt x="2960914" y="6076950"/>
                  </a:cubicBezTo>
                  <a:cubicBezTo>
                    <a:pt x="2643652" y="6088488"/>
                    <a:pt x="2633044" y="6046091"/>
                    <a:pt x="2544536" y="6076950"/>
                  </a:cubicBezTo>
                  <a:cubicBezTo>
                    <a:pt x="2456028" y="6107809"/>
                    <a:pt x="2065027" y="6063379"/>
                    <a:pt x="1885270" y="6076950"/>
                  </a:cubicBezTo>
                  <a:cubicBezTo>
                    <a:pt x="1705513" y="6090521"/>
                    <a:pt x="1500886" y="6060501"/>
                    <a:pt x="1145041" y="6076950"/>
                  </a:cubicBezTo>
                  <a:cubicBezTo>
                    <a:pt x="789196" y="6093399"/>
                    <a:pt x="866354" y="6067275"/>
                    <a:pt x="728663" y="6076950"/>
                  </a:cubicBezTo>
                  <a:cubicBezTo>
                    <a:pt x="590972" y="6086625"/>
                    <a:pt x="214966" y="6046661"/>
                    <a:pt x="0" y="6076950"/>
                  </a:cubicBezTo>
                  <a:cubicBezTo>
                    <a:pt x="-47213" y="5911372"/>
                    <a:pt x="73" y="5747702"/>
                    <a:pt x="0" y="5646039"/>
                  </a:cubicBezTo>
                  <a:cubicBezTo>
                    <a:pt x="-73" y="5544376"/>
                    <a:pt x="43325" y="5380857"/>
                    <a:pt x="0" y="5154359"/>
                  </a:cubicBezTo>
                  <a:cubicBezTo>
                    <a:pt x="-43325" y="4927861"/>
                    <a:pt x="26561" y="4902346"/>
                    <a:pt x="0" y="4784217"/>
                  </a:cubicBezTo>
                  <a:cubicBezTo>
                    <a:pt x="-26561" y="4666088"/>
                    <a:pt x="31672" y="4508882"/>
                    <a:pt x="0" y="4414076"/>
                  </a:cubicBezTo>
                  <a:cubicBezTo>
                    <a:pt x="-31672" y="4319270"/>
                    <a:pt x="45565" y="4044373"/>
                    <a:pt x="0" y="3800856"/>
                  </a:cubicBezTo>
                  <a:cubicBezTo>
                    <a:pt x="-45565" y="3557339"/>
                    <a:pt x="23065" y="3512478"/>
                    <a:pt x="0" y="3309175"/>
                  </a:cubicBezTo>
                  <a:cubicBezTo>
                    <a:pt x="-23065" y="3105872"/>
                    <a:pt x="28770" y="2774929"/>
                    <a:pt x="0" y="2635186"/>
                  </a:cubicBezTo>
                  <a:cubicBezTo>
                    <a:pt x="-28770" y="2495443"/>
                    <a:pt x="50448" y="2256658"/>
                    <a:pt x="0" y="2082736"/>
                  </a:cubicBezTo>
                  <a:cubicBezTo>
                    <a:pt x="-50448" y="1908814"/>
                    <a:pt x="28888" y="1714834"/>
                    <a:pt x="0" y="1469517"/>
                  </a:cubicBezTo>
                  <a:cubicBezTo>
                    <a:pt x="-28888" y="1224200"/>
                    <a:pt x="3498" y="1007834"/>
                    <a:pt x="0" y="795528"/>
                  </a:cubicBezTo>
                  <a:cubicBezTo>
                    <a:pt x="-3498" y="583222"/>
                    <a:pt x="54475" y="182768"/>
                    <a:pt x="0" y="0"/>
                  </a:cubicBezTo>
                  <a:close/>
                </a:path>
              </a:pathLst>
            </a:cu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prstDash val="sysDash"/>
              <a:miter lim="800000"/>
              <a:extLst>
                <a:ext uri="{C807C97D-BFC1-408E-A445-0C87EB9F89A2}">
                  <ask:lineSketchStyleProps xmlns:ask="http://schemas.microsoft.com/office/drawing/2018/sketchyshapes" sd="207007515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D7FCE2B-82D6-00A0-6FEA-FB218E9D30EF}"/>
                </a:ext>
              </a:extLst>
            </p:cNvPr>
            <p:cNvSpPr txBox="1"/>
            <p:nvPr/>
          </p:nvSpPr>
          <p:spPr>
            <a:xfrm>
              <a:off x="2612968" y="963841"/>
              <a:ext cx="4127759" cy="769441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F10DE6D-7FC1-947B-6E29-84FE5E467248}"/>
                </a:ext>
              </a:extLst>
            </p:cNvPr>
            <p:cNvSpPr txBox="1"/>
            <p:nvPr/>
          </p:nvSpPr>
          <p:spPr>
            <a:xfrm>
              <a:off x="5525193" y="5124718"/>
              <a:ext cx="4127759" cy="769441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3440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E5D36641-968B-57B4-370C-875BFACA3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73" b="1689"/>
          <a:stretch/>
        </p:blipFill>
        <p:spPr>
          <a:xfrm>
            <a:off x="3706808" y="853004"/>
            <a:ext cx="6327378" cy="5222151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2E23F6B-949D-3A47-8EFF-FFF564885F78}"/>
              </a:ext>
            </a:extLst>
          </p:cNvPr>
          <p:cNvSpPr txBox="1"/>
          <p:nvPr/>
        </p:nvSpPr>
        <p:spPr>
          <a:xfrm>
            <a:off x="372083" y="468284"/>
            <a:ext cx="5529953" cy="769441"/>
          </a:xfrm>
          <a:prstGeom prst="rect">
            <a:avLst/>
          </a:prstGeom>
          <a:noFill/>
          <a:ln w="22225">
            <a:solidFill>
              <a:schemeClr val="bg1">
                <a:lumMod val="75000"/>
              </a:schemeClr>
            </a:solidFill>
          </a:ln>
          <a:effectLst>
            <a:glow rad="127000">
              <a:schemeClr val="bg1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effectLst>
                <a:glow rad="127000">
                  <a:schemeClr val="bg1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D785B4-57AA-7F03-6F33-235BFD5E4E2D}"/>
              </a:ext>
            </a:extLst>
          </p:cNvPr>
          <p:cNvSpPr txBox="1"/>
          <p:nvPr/>
        </p:nvSpPr>
        <p:spPr>
          <a:xfrm>
            <a:off x="372083" y="5703839"/>
            <a:ext cx="5313822" cy="769441"/>
          </a:xfrm>
          <a:prstGeom prst="rect">
            <a:avLst/>
          </a:prstGeom>
          <a:noFill/>
          <a:ln w="22225">
            <a:solidFill>
              <a:schemeClr val="bg1">
                <a:lumMod val="75000"/>
              </a:schemeClr>
            </a:solidFill>
          </a:ln>
          <a:effectLst>
            <a:glow rad="127000">
              <a:schemeClr val="bg1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chemeClr val="bg1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975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176">
            <a:extLst>
              <a:ext uri="{FF2B5EF4-FFF2-40B4-BE49-F238E27FC236}">
                <a16:creationId xmlns:a16="http://schemas.microsoft.com/office/drawing/2014/main" id="{59B8AF33-61BD-E004-2AEF-7F903DB55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152525"/>
            <a:ext cx="8096250" cy="4552950"/>
          </a:xfrm>
          <a:custGeom>
            <a:avLst/>
            <a:gdLst>
              <a:gd name="connsiteX0" fmla="*/ 0 w 8096250"/>
              <a:gd name="connsiteY0" fmla="*/ 0 h 4552950"/>
              <a:gd name="connsiteX1" fmla="*/ 8096250 w 8096250"/>
              <a:gd name="connsiteY1" fmla="*/ 0 h 4552950"/>
              <a:gd name="connsiteX2" fmla="*/ 8096250 w 8096250"/>
              <a:gd name="connsiteY2" fmla="*/ 4552950 h 4552950"/>
              <a:gd name="connsiteX3" fmla="*/ 0 w 8096250"/>
              <a:gd name="connsiteY3" fmla="*/ 4552950 h 4552950"/>
              <a:gd name="connsiteX4" fmla="*/ 0 w 8096250"/>
              <a:gd name="connsiteY4" fmla="*/ 0 h 455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96250" h="4552950" fill="none" extrusionOk="0">
                <a:moveTo>
                  <a:pt x="0" y="0"/>
                </a:moveTo>
                <a:cubicBezTo>
                  <a:pt x="3462199" y="-45951"/>
                  <a:pt x="5091199" y="131881"/>
                  <a:pt x="8096250" y="0"/>
                </a:cubicBezTo>
                <a:cubicBezTo>
                  <a:pt x="8021315" y="1262771"/>
                  <a:pt x="7967880" y="3627368"/>
                  <a:pt x="8096250" y="4552950"/>
                </a:cubicBezTo>
                <a:cubicBezTo>
                  <a:pt x="7154475" y="4695693"/>
                  <a:pt x="1985619" y="4400351"/>
                  <a:pt x="0" y="4552950"/>
                </a:cubicBezTo>
                <a:cubicBezTo>
                  <a:pt x="-156832" y="3356283"/>
                  <a:pt x="39469" y="961167"/>
                  <a:pt x="0" y="0"/>
                </a:cubicBezTo>
                <a:close/>
              </a:path>
              <a:path w="8096250" h="4552950" stroke="0" extrusionOk="0">
                <a:moveTo>
                  <a:pt x="0" y="0"/>
                </a:moveTo>
                <a:cubicBezTo>
                  <a:pt x="3090111" y="37992"/>
                  <a:pt x="6970227" y="-74568"/>
                  <a:pt x="8096250" y="0"/>
                </a:cubicBezTo>
                <a:cubicBezTo>
                  <a:pt x="8080124" y="2007567"/>
                  <a:pt x="8242990" y="2736087"/>
                  <a:pt x="8096250" y="4552950"/>
                </a:cubicBezTo>
                <a:cubicBezTo>
                  <a:pt x="4084759" y="4614600"/>
                  <a:pt x="2131122" y="4431966"/>
                  <a:pt x="0" y="4552950"/>
                </a:cubicBezTo>
                <a:cubicBezTo>
                  <a:pt x="154852" y="2960981"/>
                  <a:pt x="-89020" y="1157518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34000519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rgbClr val="663300">
                <a:alpha val="40000"/>
              </a:srgb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8FB5F9-2FE0-B6AF-457A-251614B73460}"/>
              </a:ext>
            </a:extLst>
          </p:cNvPr>
          <p:cNvSpPr txBox="1"/>
          <p:nvPr/>
        </p:nvSpPr>
        <p:spPr>
          <a:xfrm>
            <a:off x="5685905" y="4700769"/>
            <a:ext cx="4127759" cy="769441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B6149A-17CA-BA5B-C617-E07ABEC2D804}"/>
              </a:ext>
            </a:extLst>
          </p:cNvPr>
          <p:cNvSpPr txBox="1"/>
          <p:nvPr/>
        </p:nvSpPr>
        <p:spPr>
          <a:xfrm>
            <a:off x="2355273" y="1387790"/>
            <a:ext cx="4127759" cy="769441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9355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>
            <a:extLst>
              <a:ext uri="{FF2B5EF4-FFF2-40B4-BE49-F238E27FC236}">
                <a16:creationId xmlns:a16="http://schemas.microsoft.com/office/drawing/2014/main" id="{D77EC766-DCEE-216B-C37F-5A8124AEF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002" y="1091304"/>
            <a:ext cx="8096250" cy="505777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1EA136-2496-709D-451B-9A5DBE8A3FCA}"/>
              </a:ext>
            </a:extLst>
          </p:cNvPr>
          <p:cNvSpPr txBox="1"/>
          <p:nvPr/>
        </p:nvSpPr>
        <p:spPr>
          <a:xfrm>
            <a:off x="2676699" y="1473252"/>
            <a:ext cx="3775852" cy="769441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AE544-C537-FC58-A4BA-8A969729BCC8}"/>
              </a:ext>
            </a:extLst>
          </p:cNvPr>
          <p:cNvSpPr txBox="1"/>
          <p:nvPr/>
        </p:nvSpPr>
        <p:spPr>
          <a:xfrm>
            <a:off x="5660967" y="5000027"/>
            <a:ext cx="4127759" cy="769441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61832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9BBFF01-348B-886F-F38A-CA8D80145AC6}"/>
              </a:ext>
            </a:extLst>
          </p:cNvPr>
          <p:cNvGrpSpPr/>
          <p:nvPr/>
        </p:nvGrpSpPr>
        <p:grpSpPr>
          <a:xfrm>
            <a:off x="1506972" y="0"/>
            <a:ext cx="4145683" cy="6858000"/>
            <a:chOff x="1506972" y="0"/>
            <a:chExt cx="4145683" cy="6858000"/>
          </a:xfrm>
        </p:grpSpPr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03142033-0FF2-457D-9FCF-3E206C5BD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972" y="0"/>
              <a:ext cx="4145683" cy="68580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AFC67B-AFD6-14CF-35FB-5CC6D6A568B1}"/>
                </a:ext>
              </a:extLst>
            </p:cNvPr>
            <p:cNvSpPr txBox="1"/>
            <p:nvPr/>
          </p:nvSpPr>
          <p:spPr>
            <a:xfrm>
              <a:off x="1824825" y="5791201"/>
              <a:ext cx="3478696" cy="769441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  <a:effectLst>
              <a:glow rad="127000">
                <a:schemeClr val="bg1">
                  <a:lumMod val="7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11EA136-2496-709D-451B-9A5DBE8A3FCA}"/>
                </a:ext>
              </a:extLst>
            </p:cNvPr>
            <p:cNvSpPr txBox="1"/>
            <p:nvPr/>
          </p:nvSpPr>
          <p:spPr>
            <a:xfrm>
              <a:off x="1775369" y="297358"/>
              <a:ext cx="3619591" cy="769441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81294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8D50D4DF-0FB0-BF59-B08D-DFCB0F8210F9}"/>
              </a:ext>
            </a:extLst>
          </p:cNvPr>
          <p:cNvGrpSpPr/>
          <p:nvPr/>
        </p:nvGrpSpPr>
        <p:grpSpPr>
          <a:xfrm>
            <a:off x="1253663" y="433385"/>
            <a:ext cx="10001250" cy="5991227"/>
            <a:chOff x="1253663" y="433385"/>
            <a:chExt cx="10001250" cy="5991227"/>
          </a:xfrm>
        </p:grpSpPr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A694D9E6-6100-A45C-D36A-E916227EE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1163" y="433387"/>
              <a:ext cx="3333750" cy="5991225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BE3D69-4228-8C76-8E53-7AA859A53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413" y="433386"/>
              <a:ext cx="3333750" cy="5991225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190C584-CEAA-AA63-941D-8A93999E3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3663" y="433385"/>
              <a:ext cx="3333750" cy="5991225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1D40C5E-6C53-2478-B0B7-046069AB0AA8}"/>
                </a:ext>
              </a:extLst>
            </p:cNvPr>
            <p:cNvSpPr txBox="1"/>
            <p:nvPr/>
          </p:nvSpPr>
          <p:spPr>
            <a:xfrm>
              <a:off x="1600424" y="799062"/>
              <a:ext cx="4320631" cy="769441"/>
            </a:xfrm>
            <a:prstGeom prst="rect">
              <a:avLst/>
            </a:prstGeom>
            <a:noFill/>
            <a:ln w="22225">
              <a:solidFill>
                <a:schemeClr val="accent1">
                  <a:lumMod val="60000"/>
                  <a:lumOff val="40000"/>
                </a:schemeClr>
              </a:solidFill>
            </a:ln>
            <a:effectLst>
              <a:glow rad="1270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</a:t>
              </a: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chemeClr val="tx2">
                        <a:lumMod val="50000"/>
                        <a:lumOff val="5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chemeClr val="tx2">
                      <a:lumMod val="50000"/>
                      <a:lumOff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74396C-2FDA-6043-46B2-FD68DADFF5A2}"/>
                </a:ext>
              </a:extLst>
            </p:cNvPr>
            <p:cNvSpPr txBox="1"/>
            <p:nvPr/>
          </p:nvSpPr>
          <p:spPr>
            <a:xfrm>
              <a:off x="6587521" y="5270450"/>
              <a:ext cx="4320631" cy="769441"/>
            </a:xfrm>
            <a:prstGeom prst="rect">
              <a:avLst/>
            </a:prstGeom>
            <a:noFill/>
            <a:ln w="22225">
              <a:solidFill>
                <a:srgbClr val="C00000"/>
              </a:solidFill>
            </a:ln>
            <a:effectLst>
              <a:glow rad="127000">
                <a:srgbClr val="FF00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</a:t>
              </a:r>
              <a:r>
                <a:rPr lang="en-US" sz="44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75850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869BC66-B0BE-F0DD-F8CC-51DB6B0F62C0}"/>
              </a:ext>
            </a:extLst>
          </p:cNvPr>
          <p:cNvGrpSpPr/>
          <p:nvPr/>
        </p:nvGrpSpPr>
        <p:grpSpPr>
          <a:xfrm>
            <a:off x="729961" y="375285"/>
            <a:ext cx="7191202" cy="5924550"/>
            <a:chOff x="729961" y="375285"/>
            <a:chExt cx="7191202" cy="5924550"/>
          </a:xfrm>
        </p:grpSpPr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2BDF609A-3DEA-FE58-CD48-65C48A916B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961" y="375285"/>
              <a:ext cx="3333750" cy="5924550"/>
            </a:xfrm>
            <a:custGeom>
              <a:avLst/>
              <a:gdLst>
                <a:gd name="connsiteX0" fmla="*/ 0 w 3333750"/>
                <a:gd name="connsiteY0" fmla="*/ 0 h 5924550"/>
                <a:gd name="connsiteX1" fmla="*/ 3333750 w 3333750"/>
                <a:gd name="connsiteY1" fmla="*/ 0 h 5924550"/>
                <a:gd name="connsiteX2" fmla="*/ 3333750 w 3333750"/>
                <a:gd name="connsiteY2" fmla="*/ 5924550 h 5924550"/>
                <a:gd name="connsiteX3" fmla="*/ 0 w 3333750"/>
                <a:gd name="connsiteY3" fmla="*/ 5924550 h 5924550"/>
                <a:gd name="connsiteX4" fmla="*/ 0 w 3333750"/>
                <a:gd name="connsiteY4" fmla="*/ 0 h 592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0" h="5924550" fill="none" extrusionOk="0">
                  <a:moveTo>
                    <a:pt x="0" y="0"/>
                  </a:moveTo>
                  <a:cubicBezTo>
                    <a:pt x="607876" y="-62493"/>
                    <a:pt x="2366678" y="71500"/>
                    <a:pt x="3333750" y="0"/>
                  </a:cubicBezTo>
                  <a:cubicBezTo>
                    <a:pt x="3432626" y="2540281"/>
                    <a:pt x="3240239" y="3308774"/>
                    <a:pt x="3333750" y="5924550"/>
                  </a:cubicBezTo>
                  <a:cubicBezTo>
                    <a:pt x="2766210" y="5956387"/>
                    <a:pt x="492615" y="5821780"/>
                    <a:pt x="0" y="5924550"/>
                  </a:cubicBezTo>
                  <a:cubicBezTo>
                    <a:pt x="53938" y="3281770"/>
                    <a:pt x="-4846" y="2936238"/>
                    <a:pt x="0" y="0"/>
                  </a:cubicBezTo>
                  <a:close/>
                </a:path>
                <a:path w="3333750" h="5924550" stroke="0" extrusionOk="0">
                  <a:moveTo>
                    <a:pt x="0" y="0"/>
                  </a:moveTo>
                  <a:cubicBezTo>
                    <a:pt x="433597" y="-73658"/>
                    <a:pt x="2108299" y="132883"/>
                    <a:pt x="3333750" y="0"/>
                  </a:cubicBezTo>
                  <a:cubicBezTo>
                    <a:pt x="3479196" y="1702660"/>
                    <a:pt x="3239695" y="3116857"/>
                    <a:pt x="3333750" y="5924550"/>
                  </a:cubicBezTo>
                  <a:cubicBezTo>
                    <a:pt x="2796713" y="6050956"/>
                    <a:pt x="1618992" y="5768633"/>
                    <a:pt x="0" y="5924550"/>
                  </a:cubicBezTo>
                  <a:cubicBezTo>
                    <a:pt x="-69204" y="5079294"/>
                    <a:pt x="-136651" y="2107045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2999834569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softEdge rad="112500"/>
            </a:effectLst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B99270-3043-B428-0B97-F65BECF16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87413" y="375285"/>
              <a:ext cx="3333750" cy="5924550"/>
            </a:xfrm>
            <a:custGeom>
              <a:avLst/>
              <a:gdLst>
                <a:gd name="connsiteX0" fmla="*/ 0 w 3333750"/>
                <a:gd name="connsiteY0" fmla="*/ 0 h 5924550"/>
                <a:gd name="connsiteX1" fmla="*/ 3333750 w 3333750"/>
                <a:gd name="connsiteY1" fmla="*/ 0 h 5924550"/>
                <a:gd name="connsiteX2" fmla="*/ 3333750 w 3333750"/>
                <a:gd name="connsiteY2" fmla="*/ 5924550 h 5924550"/>
                <a:gd name="connsiteX3" fmla="*/ 0 w 3333750"/>
                <a:gd name="connsiteY3" fmla="*/ 5924550 h 5924550"/>
                <a:gd name="connsiteX4" fmla="*/ 0 w 3333750"/>
                <a:gd name="connsiteY4" fmla="*/ 0 h 592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750" h="5924550" fill="none" extrusionOk="0">
                  <a:moveTo>
                    <a:pt x="0" y="0"/>
                  </a:moveTo>
                  <a:cubicBezTo>
                    <a:pt x="345893" y="97700"/>
                    <a:pt x="2011694" y="42686"/>
                    <a:pt x="3333750" y="0"/>
                  </a:cubicBezTo>
                  <a:cubicBezTo>
                    <a:pt x="3336833" y="1288378"/>
                    <a:pt x="3489972" y="3145275"/>
                    <a:pt x="3333750" y="5924550"/>
                  </a:cubicBezTo>
                  <a:cubicBezTo>
                    <a:pt x="1738012" y="5947790"/>
                    <a:pt x="412391" y="6012869"/>
                    <a:pt x="0" y="5924550"/>
                  </a:cubicBezTo>
                  <a:cubicBezTo>
                    <a:pt x="89622" y="3570543"/>
                    <a:pt x="13169" y="1610806"/>
                    <a:pt x="0" y="0"/>
                  </a:cubicBezTo>
                  <a:close/>
                </a:path>
                <a:path w="3333750" h="5924550" stroke="0" extrusionOk="0">
                  <a:moveTo>
                    <a:pt x="0" y="0"/>
                  </a:moveTo>
                  <a:cubicBezTo>
                    <a:pt x="964271" y="111867"/>
                    <a:pt x="2289327" y="-37968"/>
                    <a:pt x="3333750" y="0"/>
                  </a:cubicBezTo>
                  <a:cubicBezTo>
                    <a:pt x="3185296" y="2328066"/>
                    <a:pt x="3165528" y="3659697"/>
                    <a:pt x="3333750" y="5924550"/>
                  </a:cubicBezTo>
                  <a:cubicBezTo>
                    <a:pt x="1840408" y="5928180"/>
                    <a:pt x="1076287" y="5780765"/>
                    <a:pt x="0" y="5924550"/>
                  </a:cubicBezTo>
                  <a:cubicBezTo>
                    <a:pt x="-69124" y="3558875"/>
                    <a:pt x="-142180" y="1092852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232536308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softEdge rad="11250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55F8F0-0B7F-F584-46F3-1A87018A1562}"/>
                </a:ext>
              </a:extLst>
            </p:cNvPr>
            <p:cNvSpPr/>
            <p:nvPr/>
          </p:nvSpPr>
          <p:spPr>
            <a:xfrm>
              <a:off x="4015048" y="465513"/>
              <a:ext cx="581891" cy="5834322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FC9D36-055B-83E8-319C-1E2668B485E9}"/>
                </a:ext>
              </a:extLst>
            </p:cNvPr>
            <p:cNvSpPr txBox="1"/>
            <p:nvPr/>
          </p:nvSpPr>
          <p:spPr>
            <a:xfrm>
              <a:off x="1051784" y="757498"/>
              <a:ext cx="4320631" cy="769441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44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80C384-804F-4F2C-02A7-0467B96B0970}"/>
                </a:ext>
              </a:extLst>
            </p:cNvPr>
            <p:cNvSpPr txBox="1"/>
            <p:nvPr/>
          </p:nvSpPr>
          <p:spPr>
            <a:xfrm>
              <a:off x="3212099" y="5124451"/>
              <a:ext cx="4320631" cy="769441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890273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AAE8DF7-9513-BE97-646D-2E3AC15B64DC}"/>
              </a:ext>
            </a:extLst>
          </p:cNvPr>
          <p:cNvGrpSpPr/>
          <p:nvPr/>
        </p:nvGrpSpPr>
        <p:grpSpPr>
          <a:xfrm>
            <a:off x="451257" y="74814"/>
            <a:ext cx="11492566" cy="6708371"/>
            <a:chOff x="451257" y="74814"/>
            <a:chExt cx="11492566" cy="6708371"/>
          </a:xfrm>
        </p:grpSpPr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B32CC98B-AB05-778E-538C-10809839D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1"/>
            <a:stretch/>
          </p:blipFill>
          <p:spPr>
            <a:xfrm>
              <a:off x="451257" y="74814"/>
              <a:ext cx="3857909" cy="6708371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03FFD9A-21F9-D624-4500-F7B81986A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1"/>
            <a:stretch/>
          </p:blipFill>
          <p:spPr>
            <a:xfrm>
              <a:off x="4309166" y="74814"/>
              <a:ext cx="3857909" cy="6708371"/>
            </a:xfrm>
            <a:prstGeom prst="rect">
              <a:avLst/>
            </a:prstGeom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5A666B8-4CFB-B7D0-46F2-1ECFCCF9B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1"/>
            <a:stretch/>
          </p:blipFill>
          <p:spPr>
            <a:xfrm>
              <a:off x="8085914" y="74814"/>
              <a:ext cx="3857909" cy="6708371"/>
            </a:xfrm>
            <a:prstGeom prst="rect">
              <a:avLst/>
            </a:prstGeom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751F933-5452-AE9C-0FBA-CE7387B6DAB4}"/>
                </a:ext>
              </a:extLst>
            </p:cNvPr>
            <p:cNvSpPr txBox="1"/>
            <p:nvPr/>
          </p:nvSpPr>
          <p:spPr>
            <a:xfrm>
              <a:off x="794089" y="316923"/>
              <a:ext cx="4320631" cy="769441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3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4D75AAA-B330-9DE1-2C92-AA7FE2C81618}"/>
                </a:ext>
              </a:extLst>
            </p:cNvPr>
            <p:cNvSpPr txBox="1"/>
            <p:nvPr/>
          </p:nvSpPr>
          <p:spPr>
            <a:xfrm>
              <a:off x="7361521" y="5673090"/>
              <a:ext cx="4320631" cy="769441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chemeClr val="accent3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400" dirty="0"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82618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FD544A7-F712-EDD4-F0AA-20EAD8B4917A}"/>
              </a:ext>
            </a:extLst>
          </p:cNvPr>
          <p:cNvGrpSpPr/>
          <p:nvPr/>
        </p:nvGrpSpPr>
        <p:grpSpPr>
          <a:xfrm>
            <a:off x="2025113" y="1161883"/>
            <a:ext cx="8875776" cy="4974336"/>
            <a:chOff x="2025113" y="1161883"/>
            <a:chExt cx="8875776" cy="4974336"/>
          </a:xfrm>
        </p:grpSpPr>
        <p:pic>
          <p:nvPicPr>
            <p:cNvPr id="195" name="Picture 194">
              <a:extLst>
                <a:ext uri="{FF2B5EF4-FFF2-40B4-BE49-F238E27FC236}">
                  <a16:creationId xmlns:a16="http://schemas.microsoft.com/office/drawing/2014/main" id="{D0535AEF-0AB2-2663-1CD1-E103C2490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5113" y="1161883"/>
              <a:ext cx="8875776" cy="4974336"/>
            </a:xfrm>
            <a:custGeom>
              <a:avLst/>
              <a:gdLst>
                <a:gd name="connsiteX0" fmla="*/ 0 w 8875776"/>
                <a:gd name="connsiteY0" fmla="*/ 0 h 4974336"/>
                <a:gd name="connsiteX1" fmla="*/ 769234 w 8875776"/>
                <a:gd name="connsiteY1" fmla="*/ 0 h 4974336"/>
                <a:gd name="connsiteX2" fmla="*/ 1449710 w 8875776"/>
                <a:gd name="connsiteY2" fmla="*/ 0 h 4974336"/>
                <a:gd name="connsiteX3" fmla="*/ 2218944 w 8875776"/>
                <a:gd name="connsiteY3" fmla="*/ 0 h 4974336"/>
                <a:gd name="connsiteX4" fmla="*/ 2810662 w 8875776"/>
                <a:gd name="connsiteY4" fmla="*/ 0 h 4974336"/>
                <a:gd name="connsiteX5" fmla="*/ 3491139 w 8875776"/>
                <a:gd name="connsiteY5" fmla="*/ 0 h 4974336"/>
                <a:gd name="connsiteX6" fmla="*/ 4082857 w 8875776"/>
                <a:gd name="connsiteY6" fmla="*/ 0 h 4974336"/>
                <a:gd name="connsiteX7" fmla="*/ 4674575 w 8875776"/>
                <a:gd name="connsiteY7" fmla="*/ 0 h 4974336"/>
                <a:gd name="connsiteX8" fmla="*/ 5266294 w 8875776"/>
                <a:gd name="connsiteY8" fmla="*/ 0 h 4974336"/>
                <a:gd name="connsiteX9" fmla="*/ 5591739 w 8875776"/>
                <a:gd name="connsiteY9" fmla="*/ 0 h 4974336"/>
                <a:gd name="connsiteX10" fmla="*/ 6272215 w 8875776"/>
                <a:gd name="connsiteY10" fmla="*/ 0 h 4974336"/>
                <a:gd name="connsiteX11" fmla="*/ 6597660 w 8875776"/>
                <a:gd name="connsiteY11" fmla="*/ 0 h 4974336"/>
                <a:gd name="connsiteX12" fmla="*/ 7189379 w 8875776"/>
                <a:gd name="connsiteY12" fmla="*/ 0 h 4974336"/>
                <a:gd name="connsiteX13" fmla="*/ 7958612 w 8875776"/>
                <a:gd name="connsiteY13" fmla="*/ 0 h 4974336"/>
                <a:gd name="connsiteX14" fmla="*/ 8875776 w 8875776"/>
                <a:gd name="connsiteY14" fmla="*/ 0 h 4974336"/>
                <a:gd name="connsiteX15" fmla="*/ 8875776 w 8875776"/>
                <a:gd name="connsiteY15" fmla="*/ 602447 h 4974336"/>
                <a:gd name="connsiteX16" fmla="*/ 8875776 w 8875776"/>
                <a:gd name="connsiteY16" fmla="*/ 1055665 h 4974336"/>
                <a:gd name="connsiteX17" fmla="*/ 8875776 w 8875776"/>
                <a:gd name="connsiteY17" fmla="*/ 1508882 h 4974336"/>
                <a:gd name="connsiteX18" fmla="*/ 8875776 w 8875776"/>
                <a:gd name="connsiteY18" fmla="*/ 2061586 h 4974336"/>
                <a:gd name="connsiteX19" fmla="*/ 8875776 w 8875776"/>
                <a:gd name="connsiteY19" fmla="*/ 2614290 h 4974336"/>
                <a:gd name="connsiteX20" fmla="*/ 8875776 w 8875776"/>
                <a:gd name="connsiteY20" fmla="*/ 3117251 h 4974336"/>
                <a:gd name="connsiteX21" fmla="*/ 8875776 w 8875776"/>
                <a:gd name="connsiteY21" fmla="*/ 3769441 h 4974336"/>
                <a:gd name="connsiteX22" fmla="*/ 8875776 w 8875776"/>
                <a:gd name="connsiteY22" fmla="*/ 4222659 h 4974336"/>
                <a:gd name="connsiteX23" fmla="*/ 8875776 w 8875776"/>
                <a:gd name="connsiteY23" fmla="*/ 4974336 h 4974336"/>
                <a:gd name="connsiteX24" fmla="*/ 8461573 w 8875776"/>
                <a:gd name="connsiteY24" fmla="*/ 4974336 h 4974336"/>
                <a:gd name="connsiteX25" fmla="*/ 8136128 w 8875776"/>
                <a:gd name="connsiteY25" fmla="*/ 4974336 h 4974336"/>
                <a:gd name="connsiteX26" fmla="*/ 7366894 w 8875776"/>
                <a:gd name="connsiteY26" fmla="*/ 4974336 h 4974336"/>
                <a:gd name="connsiteX27" fmla="*/ 6863933 w 8875776"/>
                <a:gd name="connsiteY27" fmla="*/ 4974336 h 4974336"/>
                <a:gd name="connsiteX28" fmla="*/ 6183457 w 8875776"/>
                <a:gd name="connsiteY28" fmla="*/ 4974336 h 4974336"/>
                <a:gd name="connsiteX29" fmla="*/ 5858012 w 8875776"/>
                <a:gd name="connsiteY29" fmla="*/ 4974336 h 4974336"/>
                <a:gd name="connsiteX30" fmla="*/ 5088778 w 8875776"/>
                <a:gd name="connsiteY30" fmla="*/ 4974336 h 4974336"/>
                <a:gd name="connsiteX31" fmla="*/ 4585818 w 8875776"/>
                <a:gd name="connsiteY31" fmla="*/ 4974336 h 4974336"/>
                <a:gd name="connsiteX32" fmla="*/ 3994099 w 8875776"/>
                <a:gd name="connsiteY32" fmla="*/ 4974336 h 4974336"/>
                <a:gd name="connsiteX33" fmla="*/ 3579896 w 8875776"/>
                <a:gd name="connsiteY33" fmla="*/ 4974336 h 4974336"/>
                <a:gd name="connsiteX34" fmla="*/ 2899420 w 8875776"/>
                <a:gd name="connsiteY34" fmla="*/ 4974336 h 4974336"/>
                <a:gd name="connsiteX35" fmla="*/ 2130186 w 8875776"/>
                <a:gd name="connsiteY35" fmla="*/ 4974336 h 4974336"/>
                <a:gd name="connsiteX36" fmla="*/ 1627226 w 8875776"/>
                <a:gd name="connsiteY36" fmla="*/ 4974336 h 4974336"/>
                <a:gd name="connsiteX37" fmla="*/ 857992 w 8875776"/>
                <a:gd name="connsiteY37" fmla="*/ 4974336 h 4974336"/>
                <a:gd name="connsiteX38" fmla="*/ 0 w 8875776"/>
                <a:gd name="connsiteY38" fmla="*/ 4974336 h 4974336"/>
                <a:gd name="connsiteX39" fmla="*/ 0 w 8875776"/>
                <a:gd name="connsiteY39" fmla="*/ 4322145 h 4974336"/>
                <a:gd name="connsiteX40" fmla="*/ 0 w 8875776"/>
                <a:gd name="connsiteY40" fmla="*/ 3719698 h 4974336"/>
                <a:gd name="connsiteX41" fmla="*/ 0 w 8875776"/>
                <a:gd name="connsiteY41" fmla="*/ 3166994 h 4974336"/>
                <a:gd name="connsiteX42" fmla="*/ 0 w 8875776"/>
                <a:gd name="connsiteY42" fmla="*/ 2564547 h 4974336"/>
                <a:gd name="connsiteX43" fmla="*/ 0 w 8875776"/>
                <a:gd name="connsiteY43" fmla="*/ 1962099 h 4974336"/>
                <a:gd name="connsiteX44" fmla="*/ 0 w 8875776"/>
                <a:gd name="connsiteY44" fmla="*/ 1309908 h 4974336"/>
                <a:gd name="connsiteX45" fmla="*/ 0 w 8875776"/>
                <a:gd name="connsiteY45" fmla="*/ 906435 h 4974336"/>
                <a:gd name="connsiteX46" fmla="*/ 0 w 8875776"/>
                <a:gd name="connsiteY46" fmla="*/ 502961 h 4974336"/>
                <a:gd name="connsiteX47" fmla="*/ 0 w 8875776"/>
                <a:gd name="connsiteY47" fmla="*/ 0 h 497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8875776" h="4974336" fill="none" extrusionOk="0">
                  <a:moveTo>
                    <a:pt x="0" y="0"/>
                  </a:moveTo>
                  <a:cubicBezTo>
                    <a:pt x="367516" y="-52221"/>
                    <a:pt x="456774" y="17062"/>
                    <a:pt x="769234" y="0"/>
                  </a:cubicBezTo>
                  <a:cubicBezTo>
                    <a:pt x="1081694" y="-17062"/>
                    <a:pt x="1181870" y="13275"/>
                    <a:pt x="1449710" y="0"/>
                  </a:cubicBezTo>
                  <a:cubicBezTo>
                    <a:pt x="1717550" y="-13275"/>
                    <a:pt x="1981844" y="6526"/>
                    <a:pt x="2218944" y="0"/>
                  </a:cubicBezTo>
                  <a:cubicBezTo>
                    <a:pt x="2456044" y="-6526"/>
                    <a:pt x="2572801" y="25862"/>
                    <a:pt x="2810662" y="0"/>
                  </a:cubicBezTo>
                  <a:cubicBezTo>
                    <a:pt x="3048523" y="-25862"/>
                    <a:pt x="3192602" y="23529"/>
                    <a:pt x="3491139" y="0"/>
                  </a:cubicBezTo>
                  <a:cubicBezTo>
                    <a:pt x="3789676" y="-23529"/>
                    <a:pt x="3924225" y="51995"/>
                    <a:pt x="4082857" y="0"/>
                  </a:cubicBezTo>
                  <a:cubicBezTo>
                    <a:pt x="4241489" y="-51995"/>
                    <a:pt x="4469557" y="46152"/>
                    <a:pt x="4674575" y="0"/>
                  </a:cubicBezTo>
                  <a:cubicBezTo>
                    <a:pt x="4879593" y="-46152"/>
                    <a:pt x="5071190" y="31988"/>
                    <a:pt x="5266294" y="0"/>
                  </a:cubicBezTo>
                  <a:cubicBezTo>
                    <a:pt x="5461398" y="-31988"/>
                    <a:pt x="5479707" y="513"/>
                    <a:pt x="5591739" y="0"/>
                  </a:cubicBezTo>
                  <a:cubicBezTo>
                    <a:pt x="5703772" y="-513"/>
                    <a:pt x="6108816" y="46912"/>
                    <a:pt x="6272215" y="0"/>
                  </a:cubicBezTo>
                  <a:cubicBezTo>
                    <a:pt x="6435614" y="-46912"/>
                    <a:pt x="6511344" y="2459"/>
                    <a:pt x="6597660" y="0"/>
                  </a:cubicBezTo>
                  <a:cubicBezTo>
                    <a:pt x="6683977" y="-2459"/>
                    <a:pt x="6966260" y="6903"/>
                    <a:pt x="7189379" y="0"/>
                  </a:cubicBezTo>
                  <a:cubicBezTo>
                    <a:pt x="7412498" y="-6903"/>
                    <a:pt x="7581316" y="44126"/>
                    <a:pt x="7958612" y="0"/>
                  </a:cubicBezTo>
                  <a:cubicBezTo>
                    <a:pt x="8335908" y="-44126"/>
                    <a:pt x="8442473" y="31136"/>
                    <a:pt x="8875776" y="0"/>
                  </a:cubicBezTo>
                  <a:cubicBezTo>
                    <a:pt x="8893573" y="122142"/>
                    <a:pt x="8810911" y="352923"/>
                    <a:pt x="8875776" y="602447"/>
                  </a:cubicBezTo>
                  <a:cubicBezTo>
                    <a:pt x="8940641" y="851971"/>
                    <a:pt x="8839925" y="831288"/>
                    <a:pt x="8875776" y="1055665"/>
                  </a:cubicBezTo>
                  <a:cubicBezTo>
                    <a:pt x="8911627" y="1280042"/>
                    <a:pt x="8857180" y="1363384"/>
                    <a:pt x="8875776" y="1508882"/>
                  </a:cubicBezTo>
                  <a:cubicBezTo>
                    <a:pt x="8894372" y="1654380"/>
                    <a:pt x="8873417" y="1849099"/>
                    <a:pt x="8875776" y="2061586"/>
                  </a:cubicBezTo>
                  <a:cubicBezTo>
                    <a:pt x="8878135" y="2274073"/>
                    <a:pt x="8812496" y="2339436"/>
                    <a:pt x="8875776" y="2614290"/>
                  </a:cubicBezTo>
                  <a:cubicBezTo>
                    <a:pt x="8939056" y="2889144"/>
                    <a:pt x="8823125" y="2918204"/>
                    <a:pt x="8875776" y="3117251"/>
                  </a:cubicBezTo>
                  <a:cubicBezTo>
                    <a:pt x="8928427" y="3316298"/>
                    <a:pt x="8852896" y="3611470"/>
                    <a:pt x="8875776" y="3769441"/>
                  </a:cubicBezTo>
                  <a:cubicBezTo>
                    <a:pt x="8898656" y="3927412"/>
                    <a:pt x="8840127" y="4070431"/>
                    <a:pt x="8875776" y="4222659"/>
                  </a:cubicBezTo>
                  <a:cubicBezTo>
                    <a:pt x="8911425" y="4374887"/>
                    <a:pt x="8855519" y="4639193"/>
                    <a:pt x="8875776" y="4974336"/>
                  </a:cubicBezTo>
                  <a:cubicBezTo>
                    <a:pt x="8736562" y="4974355"/>
                    <a:pt x="8546354" y="4926155"/>
                    <a:pt x="8461573" y="4974336"/>
                  </a:cubicBezTo>
                  <a:cubicBezTo>
                    <a:pt x="8376792" y="5022517"/>
                    <a:pt x="8271441" y="4965577"/>
                    <a:pt x="8136128" y="4974336"/>
                  </a:cubicBezTo>
                  <a:cubicBezTo>
                    <a:pt x="8000816" y="4983095"/>
                    <a:pt x="7673241" y="4944810"/>
                    <a:pt x="7366894" y="4974336"/>
                  </a:cubicBezTo>
                  <a:cubicBezTo>
                    <a:pt x="7060547" y="5003862"/>
                    <a:pt x="7093650" y="4970703"/>
                    <a:pt x="6863933" y="4974336"/>
                  </a:cubicBezTo>
                  <a:cubicBezTo>
                    <a:pt x="6634216" y="4977969"/>
                    <a:pt x="6372595" y="4958303"/>
                    <a:pt x="6183457" y="4974336"/>
                  </a:cubicBezTo>
                  <a:cubicBezTo>
                    <a:pt x="5994319" y="4990369"/>
                    <a:pt x="5959976" y="4965313"/>
                    <a:pt x="5858012" y="4974336"/>
                  </a:cubicBezTo>
                  <a:cubicBezTo>
                    <a:pt x="5756048" y="4983359"/>
                    <a:pt x="5375348" y="4952030"/>
                    <a:pt x="5088778" y="4974336"/>
                  </a:cubicBezTo>
                  <a:cubicBezTo>
                    <a:pt x="4802208" y="4996642"/>
                    <a:pt x="4764242" y="4947932"/>
                    <a:pt x="4585818" y="4974336"/>
                  </a:cubicBezTo>
                  <a:cubicBezTo>
                    <a:pt x="4407394" y="5000740"/>
                    <a:pt x="4243659" y="4968269"/>
                    <a:pt x="3994099" y="4974336"/>
                  </a:cubicBezTo>
                  <a:cubicBezTo>
                    <a:pt x="3744539" y="4980403"/>
                    <a:pt x="3714132" y="4930526"/>
                    <a:pt x="3579896" y="4974336"/>
                  </a:cubicBezTo>
                  <a:cubicBezTo>
                    <a:pt x="3445660" y="5018146"/>
                    <a:pt x="3137014" y="4938283"/>
                    <a:pt x="2899420" y="4974336"/>
                  </a:cubicBezTo>
                  <a:cubicBezTo>
                    <a:pt x="2661826" y="5010389"/>
                    <a:pt x="2350831" y="4901819"/>
                    <a:pt x="2130186" y="4974336"/>
                  </a:cubicBezTo>
                  <a:cubicBezTo>
                    <a:pt x="1909541" y="5046853"/>
                    <a:pt x="1830397" y="4920238"/>
                    <a:pt x="1627226" y="4974336"/>
                  </a:cubicBezTo>
                  <a:cubicBezTo>
                    <a:pt x="1424055" y="5028434"/>
                    <a:pt x="1040520" y="4913494"/>
                    <a:pt x="857992" y="4974336"/>
                  </a:cubicBezTo>
                  <a:cubicBezTo>
                    <a:pt x="675464" y="5035178"/>
                    <a:pt x="176519" y="4937580"/>
                    <a:pt x="0" y="4974336"/>
                  </a:cubicBezTo>
                  <a:cubicBezTo>
                    <a:pt x="-68787" y="4661628"/>
                    <a:pt x="50128" y="4633435"/>
                    <a:pt x="0" y="4322145"/>
                  </a:cubicBezTo>
                  <a:cubicBezTo>
                    <a:pt x="-50128" y="4010855"/>
                    <a:pt x="50365" y="3977831"/>
                    <a:pt x="0" y="3719698"/>
                  </a:cubicBezTo>
                  <a:cubicBezTo>
                    <a:pt x="-50365" y="3461565"/>
                    <a:pt x="16457" y="3374173"/>
                    <a:pt x="0" y="3166994"/>
                  </a:cubicBezTo>
                  <a:cubicBezTo>
                    <a:pt x="-16457" y="2959815"/>
                    <a:pt x="39996" y="2716315"/>
                    <a:pt x="0" y="2564547"/>
                  </a:cubicBezTo>
                  <a:cubicBezTo>
                    <a:pt x="-39996" y="2412779"/>
                    <a:pt x="71968" y="2157843"/>
                    <a:pt x="0" y="1962099"/>
                  </a:cubicBezTo>
                  <a:cubicBezTo>
                    <a:pt x="-71968" y="1766355"/>
                    <a:pt x="58110" y="1507392"/>
                    <a:pt x="0" y="1309908"/>
                  </a:cubicBezTo>
                  <a:cubicBezTo>
                    <a:pt x="-58110" y="1112424"/>
                    <a:pt x="4567" y="1051512"/>
                    <a:pt x="0" y="906435"/>
                  </a:cubicBezTo>
                  <a:cubicBezTo>
                    <a:pt x="-4567" y="761358"/>
                    <a:pt x="22538" y="702740"/>
                    <a:pt x="0" y="502961"/>
                  </a:cubicBezTo>
                  <a:cubicBezTo>
                    <a:pt x="-22538" y="303182"/>
                    <a:pt x="27610" y="141621"/>
                    <a:pt x="0" y="0"/>
                  </a:cubicBezTo>
                  <a:close/>
                </a:path>
                <a:path w="8875776" h="4974336" stroke="0" extrusionOk="0">
                  <a:moveTo>
                    <a:pt x="0" y="0"/>
                  </a:moveTo>
                  <a:cubicBezTo>
                    <a:pt x="145616" y="-17219"/>
                    <a:pt x="309750" y="13337"/>
                    <a:pt x="502961" y="0"/>
                  </a:cubicBezTo>
                  <a:cubicBezTo>
                    <a:pt x="696172" y="-13337"/>
                    <a:pt x="679779" y="23448"/>
                    <a:pt x="828406" y="0"/>
                  </a:cubicBezTo>
                  <a:cubicBezTo>
                    <a:pt x="977034" y="-23448"/>
                    <a:pt x="1223053" y="53855"/>
                    <a:pt x="1597640" y="0"/>
                  </a:cubicBezTo>
                  <a:cubicBezTo>
                    <a:pt x="1972227" y="-53855"/>
                    <a:pt x="1974175" y="6943"/>
                    <a:pt x="2100600" y="0"/>
                  </a:cubicBezTo>
                  <a:cubicBezTo>
                    <a:pt x="2227025" y="-6943"/>
                    <a:pt x="2359929" y="14892"/>
                    <a:pt x="2603561" y="0"/>
                  </a:cubicBezTo>
                  <a:cubicBezTo>
                    <a:pt x="2847193" y="-14892"/>
                    <a:pt x="3184631" y="4434"/>
                    <a:pt x="3372795" y="0"/>
                  </a:cubicBezTo>
                  <a:cubicBezTo>
                    <a:pt x="3560959" y="-4434"/>
                    <a:pt x="3636818" y="47788"/>
                    <a:pt x="3786998" y="0"/>
                  </a:cubicBezTo>
                  <a:cubicBezTo>
                    <a:pt x="3937178" y="-47788"/>
                    <a:pt x="4215306" y="78075"/>
                    <a:pt x="4556232" y="0"/>
                  </a:cubicBezTo>
                  <a:cubicBezTo>
                    <a:pt x="4897158" y="-78075"/>
                    <a:pt x="5090554" y="22447"/>
                    <a:pt x="5325466" y="0"/>
                  </a:cubicBezTo>
                  <a:cubicBezTo>
                    <a:pt x="5560378" y="-22447"/>
                    <a:pt x="5758057" y="14745"/>
                    <a:pt x="5917184" y="0"/>
                  </a:cubicBezTo>
                  <a:cubicBezTo>
                    <a:pt x="6076311" y="-14745"/>
                    <a:pt x="6416919" y="13389"/>
                    <a:pt x="6686418" y="0"/>
                  </a:cubicBezTo>
                  <a:cubicBezTo>
                    <a:pt x="6955917" y="-13389"/>
                    <a:pt x="6950328" y="22621"/>
                    <a:pt x="7189379" y="0"/>
                  </a:cubicBezTo>
                  <a:cubicBezTo>
                    <a:pt x="7428430" y="-22621"/>
                    <a:pt x="7475177" y="12023"/>
                    <a:pt x="7692339" y="0"/>
                  </a:cubicBezTo>
                  <a:cubicBezTo>
                    <a:pt x="7909501" y="-12023"/>
                    <a:pt x="8191926" y="68815"/>
                    <a:pt x="8372815" y="0"/>
                  </a:cubicBezTo>
                  <a:cubicBezTo>
                    <a:pt x="8553704" y="-68815"/>
                    <a:pt x="8703082" y="25448"/>
                    <a:pt x="8875776" y="0"/>
                  </a:cubicBezTo>
                  <a:cubicBezTo>
                    <a:pt x="8915639" y="249702"/>
                    <a:pt x="8840857" y="419760"/>
                    <a:pt x="8875776" y="652191"/>
                  </a:cubicBezTo>
                  <a:cubicBezTo>
                    <a:pt x="8910695" y="884622"/>
                    <a:pt x="8837481" y="986077"/>
                    <a:pt x="8875776" y="1254638"/>
                  </a:cubicBezTo>
                  <a:cubicBezTo>
                    <a:pt x="8914071" y="1523199"/>
                    <a:pt x="8823061" y="1616717"/>
                    <a:pt x="8875776" y="1857085"/>
                  </a:cubicBezTo>
                  <a:cubicBezTo>
                    <a:pt x="8928491" y="2097453"/>
                    <a:pt x="8875555" y="2232063"/>
                    <a:pt x="8875776" y="2459533"/>
                  </a:cubicBezTo>
                  <a:cubicBezTo>
                    <a:pt x="8875997" y="2687003"/>
                    <a:pt x="8857006" y="2683660"/>
                    <a:pt x="8875776" y="2863007"/>
                  </a:cubicBezTo>
                  <a:cubicBezTo>
                    <a:pt x="8894546" y="3042354"/>
                    <a:pt x="8853256" y="3204526"/>
                    <a:pt x="8875776" y="3316224"/>
                  </a:cubicBezTo>
                  <a:cubicBezTo>
                    <a:pt x="8898296" y="3427922"/>
                    <a:pt x="8850858" y="3634813"/>
                    <a:pt x="8875776" y="3918671"/>
                  </a:cubicBezTo>
                  <a:cubicBezTo>
                    <a:pt x="8900694" y="4202529"/>
                    <a:pt x="8830949" y="4255511"/>
                    <a:pt x="8875776" y="4421632"/>
                  </a:cubicBezTo>
                  <a:cubicBezTo>
                    <a:pt x="8920603" y="4587753"/>
                    <a:pt x="8855089" y="4718166"/>
                    <a:pt x="8875776" y="4974336"/>
                  </a:cubicBezTo>
                  <a:cubicBezTo>
                    <a:pt x="8619090" y="5007694"/>
                    <a:pt x="8525859" y="4922199"/>
                    <a:pt x="8195300" y="4974336"/>
                  </a:cubicBezTo>
                  <a:cubicBezTo>
                    <a:pt x="7864741" y="5026473"/>
                    <a:pt x="7988560" y="4970977"/>
                    <a:pt x="7869855" y="4974336"/>
                  </a:cubicBezTo>
                  <a:cubicBezTo>
                    <a:pt x="7751150" y="4977695"/>
                    <a:pt x="7507222" y="4947308"/>
                    <a:pt x="7278136" y="4974336"/>
                  </a:cubicBezTo>
                  <a:cubicBezTo>
                    <a:pt x="7049050" y="5001364"/>
                    <a:pt x="7067373" y="4934643"/>
                    <a:pt x="6863933" y="4974336"/>
                  </a:cubicBezTo>
                  <a:cubicBezTo>
                    <a:pt x="6660493" y="5014029"/>
                    <a:pt x="6481057" y="4936110"/>
                    <a:pt x="6183457" y="4974336"/>
                  </a:cubicBezTo>
                  <a:cubicBezTo>
                    <a:pt x="5885857" y="5012562"/>
                    <a:pt x="5870409" y="4938853"/>
                    <a:pt x="5769254" y="4974336"/>
                  </a:cubicBezTo>
                  <a:cubicBezTo>
                    <a:pt x="5668099" y="5009819"/>
                    <a:pt x="5333146" y="4933000"/>
                    <a:pt x="5088778" y="4974336"/>
                  </a:cubicBezTo>
                  <a:cubicBezTo>
                    <a:pt x="4844410" y="5015672"/>
                    <a:pt x="4870532" y="4966627"/>
                    <a:pt x="4763333" y="4974336"/>
                  </a:cubicBezTo>
                  <a:cubicBezTo>
                    <a:pt x="4656134" y="4982045"/>
                    <a:pt x="4339204" y="4899648"/>
                    <a:pt x="4082857" y="4974336"/>
                  </a:cubicBezTo>
                  <a:cubicBezTo>
                    <a:pt x="3826510" y="5049024"/>
                    <a:pt x="3793997" y="4932059"/>
                    <a:pt x="3668654" y="4974336"/>
                  </a:cubicBezTo>
                  <a:cubicBezTo>
                    <a:pt x="3543311" y="5016613"/>
                    <a:pt x="3410882" y="4938545"/>
                    <a:pt x="3343209" y="4974336"/>
                  </a:cubicBezTo>
                  <a:cubicBezTo>
                    <a:pt x="3275537" y="5010127"/>
                    <a:pt x="3113740" y="4968679"/>
                    <a:pt x="2929006" y="4974336"/>
                  </a:cubicBezTo>
                  <a:cubicBezTo>
                    <a:pt x="2744272" y="4979993"/>
                    <a:pt x="2531660" y="4898173"/>
                    <a:pt x="2248530" y="4974336"/>
                  </a:cubicBezTo>
                  <a:cubicBezTo>
                    <a:pt x="1965400" y="5050499"/>
                    <a:pt x="2034153" y="4949224"/>
                    <a:pt x="1834327" y="4974336"/>
                  </a:cubicBezTo>
                  <a:cubicBezTo>
                    <a:pt x="1634501" y="4999448"/>
                    <a:pt x="1655238" y="4944071"/>
                    <a:pt x="1508882" y="4974336"/>
                  </a:cubicBezTo>
                  <a:cubicBezTo>
                    <a:pt x="1362527" y="5004601"/>
                    <a:pt x="1279996" y="4940101"/>
                    <a:pt x="1094679" y="4974336"/>
                  </a:cubicBezTo>
                  <a:cubicBezTo>
                    <a:pt x="909362" y="5008571"/>
                    <a:pt x="755534" y="4955626"/>
                    <a:pt x="591718" y="4974336"/>
                  </a:cubicBezTo>
                  <a:cubicBezTo>
                    <a:pt x="427902" y="4993046"/>
                    <a:pt x="202347" y="4957137"/>
                    <a:pt x="0" y="4974336"/>
                  </a:cubicBezTo>
                  <a:cubicBezTo>
                    <a:pt x="-47099" y="4828685"/>
                    <a:pt x="46669" y="4725895"/>
                    <a:pt x="0" y="4521119"/>
                  </a:cubicBezTo>
                  <a:cubicBezTo>
                    <a:pt x="-46669" y="4316343"/>
                    <a:pt x="26417" y="4265094"/>
                    <a:pt x="0" y="4067901"/>
                  </a:cubicBezTo>
                  <a:cubicBezTo>
                    <a:pt x="-26417" y="3870708"/>
                    <a:pt x="63414" y="3635903"/>
                    <a:pt x="0" y="3515197"/>
                  </a:cubicBezTo>
                  <a:cubicBezTo>
                    <a:pt x="-63414" y="3394491"/>
                    <a:pt x="54582" y="3123204"/>
                    <a:pt x="0" y="2962493"/>
                  </a:cubicBezTo>
                  <a:cubicBezTo>
                    <a:pt x="-54582" y="2801782"/>
                    <a:pt x="30191" y="2565467"/>
                    <a:pt x="0" y="2409789"/>
                  </a:cubicBezTo>
                  <a:cubicBezTo>
                    <a:pt x="-30191" y="2254111"/>
                    <a:pt x="19271" y="2075956"/>
                    <a:pt x="0" y="1857085"/>
                  </a:cubicBezTo>
                  <a:cubicBezTo>
                    <a:pt x="-19271" y="1638214"/>
                    <a:pt x="52268" y="1550579"/>
                    <a:pt x="0" y="1354125"/>
                  </a:cubicBezTo>
                  <a:cubicBezTo>
                    <a:pt x="-52268" y="1157671"/>
                    <a:pt x="2051" y="893348"/>
                    <a:pt x="0" y="751677"/>
                  </a:cubicBezTo>
                  <a:cubicBezTo>
                    <a:pt x="-2051" y="610006"/>
                    <a:pt x="77821" y="267588"/>
                    <a:pt x="0" y="0"/>
                  </a:cubicBezTo>
                  <a:close/>
                </a:path>
              </a:pathLst>
            </a:custGeom>
            <a:ln w="9525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127000">
                <a:srgbClr val="FFFF00"/>
              </a:glo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C97C7-0815-F5A8-D775-0D61950482CE}"/>
                </a:ext>
              </a:extLst>
            </p:cNvPr>
            <p:cNvSpPr txBox="1"/>
            <p:nvPr/>
          </p:nvSpPr>
          <p:spPr>
            <a:xfrm>
              <a:off x="6253157" y="4963737"/>
              <a:ext cx="4320631" cy="769441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rgbClr val="FFFF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EC18EE-7DA7-7272-0657-22A1E8318EA5}"/>
                </a:ext>
              </a:extLst>
            </p:cNvPr>
            <p:cNvSpPr txBox="1"/>
            <p:nvPr/>
          </p:nvSpPr>
          <p:spPr>
            <a:xfrm>
              <a:off x="2351267" y="1509542"/>
              <a:ext cx="4320631" cy="769441"/>
            </a:xfrm>
            <a:prstGeom prst="rect">
              <a:avLst/>
            </a:prstGeom>
            <a:noFill/>
            <a:ln w="22225">
              <a:solidFill>
                <a:srgbClr val="FFFF00"/>
              </a:solidFill>
            </a:ln>
            <a:effectLst>
              <a:glow rad="127000">
                <a:srgbClr val="FFFF00"/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36033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300241C-88EC-6FDA-F4CD-F96507E00C98}"/>
              </a:ext>
            </a:extLst>
          </p:cNvPr>
          <p:cNvGrpSpPr/>
          <p:nvPr/>
        </p:nvGrpSpPr>
        <p:grpSpPr>
          <a:xfrm>
            <a:off x="1106055" y="408016"/>
            <a:ext cx="3948084" cy="5922126"/>
            <a:chOff x="1106055" y="408016"/>
            <a:chExt cx="3948084" cy="5922126"/>
          </a:xfrm>
        </p:grpSpPr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04DDA3F2-B405-6994-2D14-70CC52BE9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6055" y="408016"/>
              <a:ext cx="3948084" cy="592212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76BA89-6E87-21E5-5ED5-4C1C3FB2A905}"/>
                </a:ext>
              </a:extLst>
            </p:cNvPr>
            <p:cNvSpPr txBox="1"/>
            <p:nvPr/>
          </p:nvSpPr>
          <p:spPr>
            <a:xfrm>
              <a:off x="1550504" y="609600"/>
              <a:ext cx="2935358" cy="584775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  <a:effectLst>
              <a:glow rad="127000">
                <a:schemeClr val="bg1">
                  <a:lumMod val="7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sz="32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66C97C7-0815-F5A8-D775-0D61950482CE}"/>
                </a:ext>
              </a:extLst>
            </p:cNvPr>
            <p:cNvSpPr txBox="1"/>
            <p:nvPr/>
          </p:nvSpPr>
          <p:spPr>
            <a:xfrm>
              <a:off x="1728083" y="5537723"/>
              <a:ext cx="2870422" cy="523220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  <a:effectLst>
              <a:glow rad="127000">
                <a:schemeClr val="bg1">
                  <a:lumMod val="7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28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671055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BCEB01D-3079-2BE0-4712-129FD3B3AEA9}"/>
              </a:ext>
            </a:extLst>
          </p:cNvPr>
          <p:cNvGrpSpPr/>
          <p:nvPr/>
        </p:nvGrpSpPr>
        <p:grpSpPr>
          <a:xfrm>
            <a:off x="1040295" y="212862"/>
            <a:ext cx="10111409" cy="6432275"/>
            <a:chOff x="1040295" y="212862"/>
            <a:chExt cx="10111409" cy="6432275"/>
          </a:xfrm>
        </p:grpSpPr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BFBEFA7E-2AAA-74B1-AFBB-5B3C2D736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2" r="4119" b="6208"/>
            <a:stretch/>
          </p:blipFill>
          <p:spPr>
            <a:xfrm>
              <a:off x="1040295" y="212862"/>
              <a:ext cx="10111409" cy="6432275"/>
            </a:xfrm>
            <a:custGeom>
              <a:avLst/>
              <a:gdLst>
                <a:gd name="connsiteX0" fmla="*/ 0 w 10111409"/>
                <a:gd name="connsiteY0" fmla="*/ 0 h 6432275"/>
                <a:gd name="connsiteX1" fmla="*/ 291446 w 10111409"/>
                <a:gd name="connsiteY1" fmla="*/ 0 h 6432275"/>
                <a:gd name="connsiteX2" fmla="*/ 684007 w 10111409"/>
                <a:gd name="connsiteY2" fmla="*/ 0 h 6432275"/>
                <a:gd name="connsiteX3" fmla="*/ 1379910 w 10111409"/>
                <a:gd name="connsiteY3" fmla="*/ 0 h 6432275"/>
                <a:gd name="connsiteX4" fmla="*/ 1974699 w 10111409"/>
                <a:gd name="connsiteY4" fmla="*/ 0 h 6432275"/>
                <a:gd name="connsiteX5" fmla="*/ 2367259 w 10111409"/>
                <a:gd name="connsiteY5" fmla="*/ 0 h 6432275"/>
                <a:gd name="connsiteX6" fmla="*/ 2962048 w 10111409"/>
                <a:gd name="connsiteY6" fmla="*/ 0 h 6432275"/>
                <a:gd name="connsiteX7" fmla="*/ 3455723 w 10111409"/>
                <a:gd name="connsiteY7" fmla="*/ 0 h 6432275"/>
                <a:gd name="connsiteX8" fmla="*/ 3949397 w 10111409"/>
                <a:gd name="connsiteY8" fmla="*/ 0 h 6432275"/>
                <a:gd name="connsiteX9" fmla="*/ 4341958 w 10111409"/>
                <a:gd name="connsiteY9" fmla="*/ 0 h 6432275"/>
                <a:gd name="connsiteX10" fmla="*/ 4936747 w 10111409"/>
                <a:gd name="connsiteY10" fmla="*/ 0 h 6432275"/>
                <a:gd name="connsiteX11" fmla="*/ 5228193 w 10111409"/>
                <a:gd name="connsiteY11" fmla="*/ 0 h 6432275"/>
                <a:gd name="connsiteX12" fmla="*/ 5822982 w 10111409"/>
                <a:gd name="connsiteY12" fmla="*/ 0 h 6432275"/>
                <a:gd name="connsiteX13" fmla="*/ 6316657 w 10111409"/>
                <a:gd name="connsiteY13" fmla="*/ 0 h 6432275"/>
                <a:gd name="connsiteX14" fmla="*/ 6608103 w 10111409"/>
                <a:gd name="connsiteY14" fmla="*/ 0 h 6432275"/>
                <a:gd name="connsiteX15" fmla="*/ 7405120 w 10111409"/>
                <a:gd name="connsiteY15" fmla="*/ 0 h 6432275"/>
                <a:gd name="connsiteX16" fmla="*/ 7797681 w 10111409"/>
                <a:gd name="connsiteY16" fmla="*/ 0 h 6432275"/>
                <a:gd name="connsiteX17" fmla="*/ 8493584 w 10111409"/>
                <a:gd name="connsiteY17" fmla="*/ 0 h 6432275"/>
                <a:gd name="connsiteX18" fmla="*/ 8886144 w 10111409"/>
                <a:gd name="connsiteY18" fmla="*/ 0 h 6432275"/>
                <a:gd name="connsiteX19" fmla="*/ 9278705 w 10111409"/>
                <a:gd name="connsiteY19" fmla="*/ 0 h 6432275"/>
                <a:gd name="connsiteX20" fmla="*/ 10111409 w 10111409"/>
                <a:gd name="connsiteY20" fmla="*/ 0 h 6432275"/>
                <a:gd name="connsiteX21" fmla="*/ 10111409 w 10111409"/>
                <a:gd name="connsiteY21" fmla="*/ 584752 h 6432275"/>
                <a:gd name="connsiteX22" fmla="*/ 10111409 w 10111409"/>
                <a:gd name="connsiteY22" fmla="*/ 976536 h 6432275"/>
                <a:gd name="connsiteX23" fmla="*/ 10111409 w 10111409"/>
                <a:gd name="connsiteY23" fmla="*/ 1496966 h 6432275"/>
                <a:gd name="connsiteX24" fmla="*/ 10111409 w 10111409"/>
                <a:gd name="connsiteY24" fmla="*/ 2017395 h 6432275"/>
                <a:gd name="connsiteX25" fmla="*/ 10111409 w 10111409"/>
                <a:gd name="connsiteY25" fmla="*/ 2537825 h 6432275"/>
                <a:gd name="connsiteX26" fmla="*/ 10111409 w 10111409"/>
                <a:gd name="connsiteY26" fmla="*/ 2929609 h 6432275"/>
                <a:gd name="connsiteX27" fmla="*/ 10111409 w 10111409"/>
                <a:gd name="connsiteY27" fmla="*/ 3643007 h 6432275"/>
                <a:gd name="connsiteX28" fmla="*/ 10111409 w 10111409"/>
                <a:gd name="connsiteY28" fmla="*/ 4292082 h 6432275"/>
                <a:gd name="connsiteX29" fmla="*/ 10111409 w 10111409"/>
                <a:gd name="connsiteY29" fmla="*/ 4683866 h 6432275"/>
                <a:gd name="connsiteX30" fmla="*/ 10111409 w 10111409"/>
                <a:gd name="connsiteY30" fmla="*/ 5204295 h 6432275"/>
                <a:gd name="connsiteX31" fmla="*/ 10111409 w 10111409"/>
                <a:gd name="connsiteY31" fmla="*/ 5724725 h 6432275"/>
                <a:gd name="connsiteX32" fmla="*/ 10111409 w 10111409"/>
                <a:gd name="connsiteY32" fmla="*/ 6432275 h 6432275"/>
                <a:gd name="connsiteX33" fmla="*/ 9718848 w 10111409"/>
                <a:gd name="connsiteY33" fmla="*/ 6432275 h 6432275"/>
                <a:gd name="connsiteX34" fmla="*/ 8921831 w 10111409"/>
                <a:gd name="connsiteY34" fmla="*/ 6432275 h 6432275"/>
                <a:gd name="connsiteX35" fmla="*/ 8327043 w 10111409"/>
                <a:gd name="connsiteY35" fmla="*/ 6432275 h 6432275"/>
                <a:gd name="connsiteX36" fmla="*/ 7530026 w 10111409"/>
                <a:gd name="connsiteY36" fmla="*/ 6432275 h 6432275"/>
                <a:gd name="connsiteX37" fmla="*/ 6834123 w 10111409"/>
                <a:gd name="connsiteY37" fmla="*/ 6432275 h 6432275"/>
                <a:gd name="connsiteX38" fmla="*/ 6340448 w 10111409"/>
                <a:gd name="connsiteY38" fmla="*/ 6432275 h 6432275"/>
                <a:gd name="connsiteX39" fmla="*/ 5947888 w 10111409"/>
                <a:gd name="connsiteY39" fmla="*/ 6432275 h 6432275"/>
                <a:gd name="connsiteX40" fmla="*/ 5454213 w 10111409"/>
                <a:gd name="connsiteY40" fmla="*/ 6432275 h 6432275"/>
                <a:gd name="connsiteX41" fmla="*/ 4758310 w 10111409"/>
                <a:gd name="connsiteY41" fmla="*/ 6432275 h 6432275"/>
                <a:gd name="connsiteX42" fmla="*/ 3961293 w 10111409"/>
                <a:gd name="connsiteY42" fmla="*/ 6432275 h 6432275"/>
                <a:gd name="connsiteX43" fmla="*/ 3467618 w 10111409"/>
                <a:gd name="connsiteY43" fmla="*/ 6432275 h 6432275"/>
                <a:gd name="connsiteX44" fmla="*/ 2771716 w 10111409"/>
                <a:gd name="connsiteY44" fmla="*/ 6432275 h 6432275"/>
                <a:gd name="connsiteX45" fmla="*/ 2480269 w 10111409"/>
                <a:gd name="connsiteY45" fmla="*/ 6432275 h 6432275"/>
                <a:gd name="connsiteX46" fmla="*/ 1885480 w 10111409"/>
                <a:gd name="connsiteY46" fmla="*/ 6432275 h 6432275"/>
                <a:gd name="connsiteX47" fmla="*/ 1492920 w 10111409"/>
                <a:gd name="connsiteY47" fmla="*/ 6432275 h 6432275"/>
                <a:gd name="connsiteX48" fmla="*/ 1201473 w 10111409"/>
                <a:gd name="connsiteY48" fmla="*/ 6432275 h 6432275"/>
                <a:gd name="connsiteX49" fmla="*/ 0 w 10111409"/>
                <a:gd name="connsiteY49" fmla="*/ 6432275 h 6432275"/>
                <a:gd name="connsiteX50" fmla="*/ 0 w 10111409"/>
                <a:gd name="connsiteY50" fmla="*/ 5911845 h 6432275"/>
                <a:gd name="connsiteX51" fmla="*/ 0 w 10111409"/>
                <a:gd name="connsiteY51" fmla="*/ 5391416 h 6432275"/>
                <a:gd name="connsiteX52" fmla="*/ 0 w 10111409"/>
                <a:gd name="connsiteY52" fmla="*/ 4678018 h 6432275"/>
                <a:gd name="connsiteX53" fmla="*/ 0 w 10111409"/>
                <a:gd name="connsiteY53" fmla="*/ 4028943 h 6432275"/>
                <a:gd name="connsiteX54" fmla="*/ 0 w 10111409"/>
                <a:gd name="connsiteY54" fmla="*/ 3379868 h 6432275"/>
                <a:gd name="connsiteX55" fmla="*/ 0 w 10111409"/>
                <a:gd name="connsiteY55" fmla="*/ 2730793 h 6432275"/>
                <a:gd name="connsiteX56" fmla="*/ 0 w 10111409"/>
                <a:gd name="connsiteY56" fmla="*/ 2017395 h 6432275"/>
                <a:gd name="connsiteX57" fmla="*/ 0 w 10111409"/>
                <a:gd name="connsiteY57" fmla="*/ 1625611 h 6432275"/>
                <a:gd name="connsiteX58" fmla="*/ 0 w 10111409"/>
                <a:gd name="connsiteY58" fmla="*/ 976536 h 6432275"/>
                <a:gd name="connsiteX59" fmla="*/ 0 w 10111409"/>
                <a:gd name="connsiteY59" fmla="*/ 0 h 6432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111409" h="6432275" fill="none" extrusionOk="0">
                  <a:moveTo>
                    <a:pt x="0" y="0"/>
                  </a:moveTo>
                  <a:cubicBezTo>
                    <a:pt x="118257" y="-32548"/>
                    <a:pt x="165313" y="23442"/>
                    <a:pt x="291446" y="0"/>
                  </a:cubicBezTo>
                  <a:cubicBezTo>
                    <a:pt x="417579" y="-23442"/>
                    <a:pt x="574090" y="30539"/>
                    <a:pt x="684007" y="0"/>
                  </a:cubicBezTo>
                  <a:cubicBezTo>
                    <a:pt x="793924" y="-30539"/>
                    <a:pt x="1113495" y="35359"/>
                    <a:pt x="1379910" y="0"/>
                  </a:cubicBezTo>
                  <a:cubicBezTo>
                    <a:pt x="1646325" y="-35359"/>
                    <a:pt x="1854514" y="52020"/>
                    <a:pt x="1974699" y="0"/>
                  </a:cubicBezTo>
                  <a:cubicBezTo>
                    <a:pt x="2094884" y="-52020"/>
                    <a:pt x="2287205" y="17824"/>
                    <a:pt x="2367259" y="0"/>
                  </a:cubicBezTo>
                  <a:cubicBezTo>
                    <a:pt x="2447313" y="-17824"/>
                    <a:pt x="2750010" y="58137"/>
                    <a:pt x="2962048" y="0"/>
                  </a:cubicBezTo>
                  <a:cubicBezTo>
                    <a:pt x="3174086" y="-58137"/>
                    <a:pt x="3252783" y="54863"/>
                    <a:pt x="3455723" y="0"/>
                  </a:cubicBezTo>
                  <a:cubicBezTo>
                    <a:pt x="3658663" y="-54863"/>
                    <a:pt x="3725024" y="58092"/>
                    <a:pt x="3949397" y="0"/>
                  </a:cubicBezTo>
                  <a:cubicBezTo>
                    <a:pt x="4173770" y="-58092"/>
                    <a:pt x="4223068" y="20911"/>
                    <a:pt x="4341958" y="0"/>
                  </a:cubicBezTo>
                  <a:cubicBezTo>
                    <a:pt x="4460848" y="-20911"/>
                    <a:pt x="4783006" y="47111"/>
                    <a:pt x="4936747" y="0"/>
                  </a:cubicBezTo>
                  <a:cubicBezTo>
                    <a:pt x="5090488" y="-47111"/>
                    <a:pt x="5113608" y="20147"/>
                    <a:pt x="5228193" y="0"/>
                  </a:cubicBezTo>
                  <a:cubicBezTo>
                    <a:pt x="5342778" y="-20147"/>
                    <a:pt x="5615249" y="4379"/>
                    <a:pt x="5822982" y="0"/>
                  </a:cubicBezTo>
                  <a:cubicBezTo>
                    <a:pt x="6030715" y="-4379"/>
                    <a:pt x="6170584" y="35519"/>
                    <a:pt x="6316657" y="0"/>
                  </a:cubicBezTo>
                  <a:cubicBezTo>
                    <a:pt x="6462731" y="-35519"/>
                    <a:pt x="6462705" y="34640"/>
                    <a:pt x="6608103" y="0"/>
                  </a:cubicBezTo>
                  <a:cubicBezTo>
                    <a:pt x="6753501" y="-34640"/>
                    <a:pt x="7237673" y="35615"/>
                    <a:pt x="7405120" y="0"/>
                  </a:cubicBezTo>
                  <a:cubicBezTo>
                    <a:pt x="7572567" y="-35615"/>
                    <a:pt x="7686056" y="22229"/>
                    <a:pt x="7797681" y="0"/>
                  </a:cubicBezTo>
                  <a:cubicBezTo>
                    <a:pt x="7909306" y="-22229"/>
                    <a:pt x="8211969" y="29983"/>
                    <a:pt x="8493584" y="0"/>
                  </a:cubicBezTo>
                  <a:cubicBezTo>
                    <a:pt x="8775199" y="-29983"/>
                    <a:pt x="8742822" y="8383"/>
                    <a:pt x="8886144" y="0"/>
                  </a:cubicBezTo>
                  <a:cubicBezTo>
                    <a:pt x="9029466" y="-8383"/>
                    <a:pt x="9186006" y="39127"/>
                    <a:pt x="9278705" y="0"/>
                  </a:cubicBezTo>
                  <a:cubicBezTo>
                    <a:pt x="9371404" y="-39127"/>
                    <a:pt x="9696996" y="31389"/>
                    <a:pt x="10111409" y="0"/>
                  </a:cubicBezTo>
                  <a:cubicBezTo>
                    <a:pt x="10141162" y="148091"/>
                    <a:pt x="10094853" y="322509"/>
                    <a:pt x="10111409" y="584752"/>
                  </a:cubicBezTo>
                  <a:cubicBezTo>
                    <a:pt x="10127965" y="846995"/>
                    <a:pt x="10070643" y="798712"/>
                    <a:pt x="10111409" y="976536"/>
                  </a:cubicBezTo>
                  <a:cubicBezTo>
                    <a:pt x="10152175" y="1154360"/>
                    <a:pt x="10090241" y="1265920"/>
                    <a:pt x="10111409" y="1496966"/>
                  </a:cubicBezTo>
                  <a:cubicBezTo>
                    <a:pt x="10132577" y="1728012"/>
                    <a:pt x="10101693" y="1913118"/>
                    <a:pt x="10111409" y="2017395"/>
                  </a:cubicBezTo>
                  <a:cubicBezTo>
                    <a:pt x="10121125" y="2121672"/>
                    <a:pt x="10074975" y="2313547"/>
                    <a:pt x="10111409" y="2537825"/>
                  </a:cubicBezTo>
                  <a:cubicBezTo>
                    <a:pt x="10147843" y="2762103"/>
                    <a:pt x="10096703" y="2739501"/>
                    <a:pt x="10111409" y="2929609"/>
                  </a:cubicBezTo>
                  <a:cubicBezTo>
                    <a:pt x="10126115" y="3119717"/>
                    <a:pt x="10108419" y="3425302"/>
                    <a:pt x="10111409" y="3643007"/>
                  </a:cubicBezTo>
                  <a:cubicBezTo>
                    <a:pt x="10114399" y="3860712"/>
                    <a:pt x="10093377" y="4066992"/>
                    <a:pt x="10111409" y="4292082"/>
                  </a:cubicBezTo>
                  <a:cubicBezTo>
                    <a:pt x="10129441" y="4517172"/>
                    <a:pt x="10079914" y="4517325"/>
                    <a:pt x="10111409" y="4683866"/>
                  </a:cubicBezTo>
                  <a:cubicBezTo>
                    <a:pt x="10142904" y="4850407"/>
                    <a:pt x="10081461" y="5007803"/>
                    <a:pt x="10111409" y="5204295"/>
                  </a:cubicBezTo>
                  <a:cubicBezTo>
                    <a:pt x="10141357" y="5400787"/>
                    <a:pt x="10060230" y="5582307"/>
                    <a:pt x="10111409" y="5724725"/>
                  </a:cubicBezTo>
                  <a:cubicBezTo>
                    <a:pt x="10162588" y="5867143"/>
                    <a:pt x="10063833" y="6122593"/>
                    <a:pt x="10111409" y="6432275"/>
                  </a:cubicBezTo>
                  <a:cubicBezTo>
                    <a:pt x="9965923" y="6466998"/>
                    <a:pt x="9911832" y="6421579"/>
                    <a:pt x="9718848" y="6432275"/>
                  </a:cubicBezTo>
                  <a:cubicBezTo>
                    <a:pt x="9525864" y="6442971"/>
                    <a:pt x="9216573" y="6386984"/>
                    <a:pt x="8921831" y="6432275"/>
                  </a:cubicBezTo>
                  <a:cubicBezTo>
                    <a:pt x="8627089" y="6477566"/>
                    <a:pt x="8602318" y="6364194"/>
                    <a:pt x="8327043" y="6432275"/>
                  </a:cubicBezTo>
                  <a:cubicBezTo>
                    <a:pt x="8051768" y="6500356"/>
                    <a:pt x="7851184" y="6400900"/>
                    <a:pt x="7530026" y="6432275"/>
                  </a:cubicBezTo>
                  <a:cubicBezTo>
                    <a:pt x="7208868" y="6463650"/>
                    <a:pt x="7121756" y="6375079"/>
                    <a:pt x="6834123" y="6432275"/>
                  </a:cubicBezTo>
                  <a:cubicBezTo>
                    <a:pt x="6546490" y="6489471"/>
                    <a:pt x="6570005" y="6406541"/>
                    <a:pt x="6340448" y="6432275"/>
                  </a:cubicBezTo>
                  <a:cubicBezTo>
                    <a:pt x="6110892" y="6458009"/>
                    <a:pt x="6138454" y="6415800"/>
                    <a:pt x="5947888" y="6432275"/>
                  </a:cubicBezTo>
                  <a:cubicBezTo>
                    <a:pt x="5757322" y="6448750"/>
                    <a:pt x="5555533" y="6406253"/>
                    <a:pt x="5454213" y="6432275"/>
                  </a:cubicBezTo>
                  <a:cubicBezTo>
                    <a:pt x="5352893" y="6458297"/>
                    <a:pt x="4975888" y="6418637"/>
                    <a:pt x="4758310" y="6432275"/>
                  </a:cubicBezTo>
                  <a:cubicBezTo>
                    <a:pt x="4540732" y="6445913"/>
                    <a:pt x="4122541" y="6388909"/>
                    <a:pt x="3961293" y="6432275"/>
                  </a:cubicBezTo>
                  <a:cubicBezTo>
                    <a:pt x="3800045" y="6475641"/>
                    <a:pt x="3591635" y="6419552"/>
                    <a:pt x="3467618" y="6432275"/>
                  </a:cubicBezTo>
                  <a:cubicBezTo>
                    <a:pt x="3343601" y="6444998"/>
                    <a:pt x="3109501" y="6422911"/>
                    <a:pt x="2771716" y="6432275"/>
                  </a:cubicBezTo>
                  <a:cubicBezTo>
                    <a:pt x="2433931" y="6441639"/>
                    <a:pt x="2593451" y="6428882"/>
                    <a:pt x="2480269" y="6432275"/>
                  </a:cubicBezTo>
                  <a:cubicBezTo>
                    <a:pt x="2367087" y="6435668"/>
                    <a:pt x="2086135" y="6415469"/>
                    <a:pt x="1885480" y="6432275"/>
                  </a:cubicBezTo>
                  <a:cubicBezTo>
                    <a:pt x="1684825" y="6449081"/>
                    <a:pt x="1591977" y="6392144"/>
                    <a:pt x="1492920" y="6432275"/>
                  </a:cubicBezTo>
                  <a:cubicBezTo>
                    <a:pt x="1393863" y="6472406"/>
                    <a:pt x="1330264" y="6397882"/>
                    <a:pt x="1201473" y="6432275"/>
                  </a:cubicBezTo>
                  <a:cubicBezTo>
                    <a:pt x="1072682" y="6466668"/>
                    <a:pt x="328494" y="6298978"/>
                    <a:pt x="0" y="6432275"/>
                  </a:cubicBezTo>
                  <a:cubicBezTo>
                    <a:pt x="-54696" y="6301151"/>
                    <a:pt x="13223" y="6061100"/>
                    <a:pt x="0" y="5911845"/>
                  </a:cubicBezTo>
                  <a:cubicBezTo>
                    <a:pt x="-13223" y="5762590"/>
                    <a:pt x="43992" y="5630654"/>
                    <a:pt x="0" y="5391416"/>
                  </a:cubicBezTo>
                  <a:cubicBezTo>
                    <a:pt x="-43992" y="5152178"/>
                    <a:pt x="20514" y="4914536"/>
                    <a:pt x="0" y="4678018"/>
                  </a:cubicBezTo>
                  <a:cubicBezTo>
                    <a:pt x="-20514" y="4441500"/>
                    <a:pt x="43442" y="4277570"/>
                    <a:pt x="0" y="4028943"/>
                  </a:cubicBezTo>
                  <a:cubicBezTo>
                    <a:pt x="-43442" y="3780317"/>
                    <a:pt x="31840" y="3637308"/>
                    <a:pt x="0" y="3379868"/>
                  </a:cubicBezTo>
                  <a:cubicBezTo>
                    <a:pt x="-31840" y="3122428"/>
                    <a:pt x="24498" y="2895370"/>
                    <a:pt x="0" y="2730793"/>
                  </a:cubicBezTo>
                  <a:cubicBezTo>
                    <a:pt x="-24498" y="2566216"/>
                    <a:pt x="44856" y="2282442"/>
                    <a:pt x="0" y="2017395"/>
                  </a:cubicBezTo>
                  <a:cubicBezTo>
                    <a:pt x="-44856" y="1752348"/>
                    <a:pt x="18248" y="1708704"/>
                    <a:pt x="0" y="1625611"/>
                  </a:cubicBezTo>
                  <a:cubicBezTo>
                    <a:pt x="-18248" y="1542518"/>
                    <a:pt x="42441" y="1107471"/>
                    <a:pt x="0" y="976536"/>
                  </a:cubicBezTo>
                  <a:cubicBezTo>
                    <a:pt x="-42441" y="845602"/>
                    <a:pt x="51509" y="428017"/>
                    <a:pt x="0" y="0"/>
                  </a:cubicBezTo>
                  <a:close/>
                </a:path>
                <a:path w="10111409" h="6432275" stroke="0" extrusionOk="0">
                  <a:moveTo>
                    <a:pt x="0" y="0"/>
                  </a:moveTo>
                  <a:cubicBezTo>
                    <a:pt x="95793" y="-18810"/>
                    <a:pt x="297424" y="16647"/>
                    <a:pt x="392561" y="0"/>
                  </a:cubicBezTo>
                  <a:cubicBezTo>
                    <a:pt x="487698" y="-16647"/>
                    <a:pt x="695540" y="37013"/>
                    <a:pt x="987349" y="0"/>
                  </a:cubicBezTo>
                  <a:cubicBezTo>
                    <a:pt x="1279158" y="-37013"/>
                    <a:pt x="1338691" y="21862"/>
                    <a:pt x="1481024" y="0"/>
                  </a:cubicBezTo>
                  <a:cubicBezTo>
                    <a:pt x="1623357" y="-21862"/>
                    <a:pt x="1818721" y="63853"/>
                    <a:pt x="2075813" y="0"/>
                  </a:cubicBezTo>
                  <a:cubicBezTo>
                    <a:pt x="2332905" y="-63853"/>
                    <a:pt x="2297598" y="34365"/>
                    <a:pt x="2367259" y="0"/>
                  </a:cubicBezTo>
                  <a:cubicBezTo>
                    <a:pt x="2436920" y="-34365"/>
                    <a:pt x="2755088" y="51170"/>
                    <a:pt x="2860934" y="0"/>
                  </a:cubicBezTo>
                  <a:cubicBezTo>
                    <a:pt x="2966780" y="-51170"/>
                    <a:pt x="3403193" y="30430"/>
                    <a:pt x="3657951" y="0"/>
                  </a:cubicBezTo>
                  <a:cubicBezTo>
                    <a:pt x="3912709" y="-30430"/>
                    <a:pt x="4245831" y="59944"/>
                    <a:pt x="4454968" y="0"/>
                  </a:cubicBezTo>
                  <a:cubicBezTo>
                    <a:pt x="4664105" y="-59944"/>
                    <a:pt x="4614434" y="10275"/>
                    <a:pt x="4746414" y="0"/>
                  </a:cubicBezTo>
                  <a:cubicBezTo>
                    <a:pt x="4878394" y="-10275"/>
                    <a:pt x="5102496" y="65283"/>
                    <a:pt x="5341203" y="0"/>
                  </a:cubicBezTo>
                  <a:cubicBezTo>
                    <a:pt x="5579910" y="-65283"/>
                    <a:pt x="5732436" y="45543"/>
                    <a:pt x="6037106" y="0"/>
                  </a:cubicBezTo>
                  <a:cubicBezTo>
                    <a:pt x="6341776" y="-45543"/>
                    <a:pt x="6440450" y="84310"/>
                    <a:pt x="6834123" y="0"/>
                  </a:cubicBezTo>
                  <a:cubicBezTo>
                    <a:pt x="7227796" y="-84310"/>
                    <a:pt x="7270590" y="62352"/>
                    <a:pt x="7428912" y="0"/>
                  </a:cubicBezTo>
                  <a:cubicBezTo>
                    <a:pt x="7587234" y="-62352"/>
                    <a:pt x="7612064" y="9636"/>
                    <a:pt x="7720358" y="0"/>
                  </a:cubicBezTo>
                  <a:cubicBezTo>
                    <a:pt x="7828652" y="-9636"/>
                    <a:pt x="7899418" y="26925"/>
                    <a:pt x="8011805" y="0"/>
                  </a:cubicBezTo>
                  <a:cubicBezTo>
                    <a:pt x="8124192" y="-26925"/>
                    <a:pt x="8423633" y="48904"/>
                    <a:pt x="8707708" y="0"/>
                  </a:cubicBezTo>
                  <a:cubicBezTo>
                    <a:pt x="8991783" y="-48904"/>
                    <a:pt x="9176085" y="3573"/>
                    <a:pt x="9302496" y="0"/>
                  </a:cubicBezTo>
                  <a:cubicBezTo>
                    <a:pt x="9428907" y="-3573"/>
                    <a:pt x="9929364" y="13457"/>
                    <a:pt x="10111409" y="0"/>
                  </a:cubicBezTo>
                  <a:cubicBezTo>
                    <a:pt x="10196842" y="200667"/>
                    <a:pt x="10030000" y="437910"/>
                    <a:pt x="10111409" y="713398"/>
                  </a:cubicBezTo>
                  <a:cubicBezTo>
                    <a:pt x="10192818" y="988886"/>
                    <a:pt x="10090681" y="983869"/>
                    <a:pt x="10111409" y="1169505"/>
                  </a:cubicBezTo>
                  <a:cubicBezTo>
                    <a:pt x="10132137" y="1355141"/>
                    <a:pt x="10102990" y="1414234"/>
                    <a:pt x="10111409" y="1561289"/>
                  </a:cubicBezTo>
                  <a:cubicBezTo>
                    <a:pt x="10119828" y="1708344"/>
                    <a:pt x="10038342" y="2003722"/>
                    <a:pt x="10111409" y="2274686"/>
                  </a:cubicBezTo>
                  <a:cubicBezTo>
                    <a:pt x="10184476" y="2545650"/>
                    <a:pt x="10045621" y="2571814"/>
                    <a:pt x="10111409" y="2859439"/>
                  </a:cubicBezTo>
                  <a:cubicBezTo>
                    <a:pt x="10177197" y="3147064"/>
                    <a:pt x="10083823" y="3115797"/>
                    <a:pt x="10111409" y="3315545"/>
                  </a:cubicBezTo>
                  <a:cubicBezTo>
                    <a:pt x="10138995" y="3515293"/>
                    <a:pt x="10082964" y="3692572"/>
                    <a:pt x="10111409" y="3835975"/>
                  </a:cubicBezTo>
                  <a:cubicBezTo>
                    <a:pt x="10139854" y="3979378"/>
                    <a:pt x="10066421" y="4123595"/>
                    <a:pt x="10111409" y="4227759"/>
                  </a:cubicBezTo>
                  <a:cubicBezTo>
                    <a:pt x="10156397" y="4331923"/>
                    <a:pt x="10103516" y="4482681"/>
                    <a:pt x="10111409" y="4619543"/>
                  </a:cubicBezTo>
                  <a:cubicBezTo>
                    <a:pt x="10119302" y="4756405"/>
                    <a:pt x="10094527" y="4940685"/>
                    <a:pt x="10111409" y="5139972"/>
                  </a:cubicBezTo>
                  <a:cubicBezTo>
                    <a:pt x="10128291" y="5339259"/>
                    <a:pt x="10093768" y="5474956"/>
                    <a:pt x="10111409" y="5660402"/>
                  </a:cubicBezTo>
                  <a:cubicBezTo>
                    <a:pt x="10129050" y="5845848"/>
                    <a:pt x="10033155" y="6132270"/>
                    <a:pt x="10111409" y="6432275"/>
                  </a:cubicBezTo>
                  <a:cubicBezTo>
                    <a:pt x="9766044" y="6487929"/>
                    <a:pt x="9596878" y="6360605"/>
                    <a:pt x="9415506" y="6432275"/>
                  </a:cubicBezTo>
                  <a:cubicBezTo>
                    <a:pt x="9234134" y="6503945"/>
                    <a:pt x="9163016" y="6394510"/>
                    <a:pt x="9022946" y="6432275"/>
                  </a:cubicBezTo>
                  <a:cubicBezTo>
                    <a:pt x="8882876" y="6470040"/>
                    <a:pt x="8664857" y="6430786"/>
                    <a:pt x="8327043" y="6432275"/>
                  </a:cubicBezTo>
                  <a:cubicBezTo>
                    <a:pt x="7989229" y="6433764"/>
                    <a:pt x="7960411" y="6385969"/>
                    <a:pt x="7833368" y="6432275"/>
                  </a:cubicBezTo>
                  <a:cubicBezTo>
                    <a:pt x="7706325" y="6478581"/>
                    <a:pt x="7522707" y="6391604"/>
                    <a:pt x="7339693" y="6432275"/>
                  </a:cubicBezTo>
                  <a:cubicBezTo>
                    <a:pt x="7156679" y="6472946"/>
                    <a:pt x="7121945" y="6432002"/>
                    <a:pt x="7048247" y="6432275"/>
                  </a:cubicBezTo>
                  <a:cubicBezTo>
                    <a:pt x="6974549" y="6432548"/>
                    <a:pt x="6528604" y="6374494"/>
                    <a:pt x="6352344" y="6432275"/>
                  </a:cubicBezTo>
                  <a:cubicBezTo>
                    <a:pt x="6176084" y="6490056"/>
                    <a:pt x="5973009" y="6414438"/>
                    <a:pt x="5858669" y="6432275"/>
                  </a:cubicBezTo>
                  <a:cubicBezTo>
                    <a:pt x="5744330" y="6450112"/>
                    <a:pt x="5495442" y="6404602"/>
                    <a:pt x="5364995" y="6432275"/>
                  </a:cubicBezTo>
                  <a:cubicBezTo>
                    <a:pt x="5234548" y="6459948"/>
                    <a:pt x="4882319" y="6352665"/>
                    <a:pt x="4567978" y="6432275"/>
                  </a:cubicBezTo>
                  <a:cubicBezTo>
                    <a:pt x="4253637" y="6511885"/>
                    <a:pt x="4171316" y="6401691"/>
                    <a:pt x="3872075" y="6432275"/>
                  </a:cubicBezTo>
                  <a:cubicBezTo>
                    <a:pt x="3572834" y="6462859"/>
                    <a:pt x="3602626" y="6432167"/>
                    <a:pt x="3378400" y="6432275"/>
                  </a:cubicBezTo>
                  <a:cubicBezTo>
                    <a:pt x="3154174" y="6432383"/>
                    <a:pt x="2779006" y="6400744"/>
                    <a:pt x="2581383" y="6432275"/>
                  </a:cubicBezTo>
                  <a:cubicBezTo>
                    <a:pt x="2383760" y="6463806"/>
                    <a:pt x="1992181" y="6352910"/>
                    <a:pt x="1784366" y="6432275"/>
                  </a:cubicBezTo>
                  <a:cubicBezTo>
                    <a:pt x="1576551" y="6511640"/>
                    <a:pt x="1321618" y="6377347"/>
                    <a:pt x="1189578" y="6432275"/>
                  </a:cubicBezTo>
                  <a:cubicBezTo>
                    <a:pt x="1057538" y="6487203"/>
                    <a:pt x="890673" y="6395260"/>
                    <a:pt x="797017" y="6432275"/>
                  </a:cubicBezTo>
                  <a:cubicBezTo>
                    <a:pt x="703361" y="6469290"/>
                    <a:pt x="252473" y="6406182"/>
                    <a:pt x="0" y="6432275"/>
                  </a:cubicBezTo>
                  <a:cubicBezTo>
                    <a:pt x="-79125" y="6134443"/>
                    <a:pt x="84871" y="5875724"/>
                    <a:pt x="0" y="5718877"/>
                  </a:cubicBezTo>
                  <a:cubicBezTo>
                    <a:pt x="-84871" y="5562030"/>
                    <a:pt x="31407" y="5403250"/>
                    <a:pt x="0" y="5198448"/>
                  </a:cubicBezTo>
                  <a:cubicBezTo>
                    <a:pt x="-31407" y="4993646"/>
                    <a:pt x="31203" y="4923642"/>
                    <a:pt x="0" y="4678018"/>
                  </a:cubicBezTo>
                  <a:cubicBezTo>
                    <a:pt x="-31203" y="4432394"/>
                    <a:pt x="39486" y="4122788"/>
                    <a:pt x="0" y="3964620"/>
                  </a:cubicBezTo>
                  <a:cubicBezTo>
                    <a:pt x="-39486" y="3806452"/>
                    <a:pt x="1656" y="3471678"/>
                    <a:pt x="0" y="3251223"/>
                  </a:cubicBezTo>
                  <a:cubicBezTo>
                    <a:pt x="-1656" y="3030768"/>
                    <a:pt x="32814" y="2893299"/>
                    <a:pt x="0" y="2602148"/>
                  </a:cubicBezTo>
                  <a:cubicBezTo>
                    <a:pt x="-32814" y="2310998"/>
                    <a:pt x="2736" y="2273797"/>
                    <a:pt x="0" y="2081718"/>
                  </a:cubicBezTo>
                  <a:cubicBezTo>
                    <a:pt x="-2736" y="1889639"/>
                    <a:pt x="63443" y="1647965"/>
                    <a:pt x="0" y="1432643"/>
                  </a:cubicBezTo>
                  <a:cubicBezTo>
                    <a:pt x="-63443" y="1217321"/>
                    <a:pt x="65902" y="882989"/>
                    <a:pt x="0" y="719245"/>
                  </a:cubicBezTo>
                  <a:cubicBezTo>
                    <a:pt x="-65902" y="555501"/>
                    <a:pt x="48658" y="149060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12490811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127000">
                <a:schemeClr val="bg2">
                  <a:lumMod val="75000"/>
                </a:schemeClr>
              </a:glow>
              <a:softEdge rad="112500"/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C4564D7-BBFA-ECA7-C2A8-23D5713AD17E}"/>
                </a:ext>
              </a:extLst>
            </p:cNvPr>
            <p:cNvSpPr txBox="1"/>
            <p:nvPr/>
          </p:nvSpPr>
          <p:spPr>
            <a:xfrm>
              <a:off x="1550503" y="609600"/>
              <a:ext cx="3827831" cy="769441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  <a:effectLst>
              <a:glow rad="127000">
                <a:schemeClr val="bg1">
                  <a:lumMod val="7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sz="44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9C4D6CB-E711-0FE9-C45B-DE04D2B0DD55}"/>
                </a:ext>
              </a:extLst>
            </p:cNvPr>
            <p:cNvSpPr txBox="1"/>
            <p:nvPr/>
          </p:nvSpPr>
          <p:spPr>
            <a:xfrm>
              <a:off x="6823543" y="5325688"/>
              <a:ext cx="3827831" cy="769441"/>
            </a:xfrm>
            <a:prstGeom prst="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</a:ln>
            <a:effectLst>
              <a:glow rad="127000">
                <a:schemeClr val="bg1">
                  <a:lumMod val="7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effectLst>
                    <a:glow rad="1270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44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EE0F39-B371-80F3-8A21-273B42476CE7}"/>
                </a:ext>
              </a:extLst>
            </p:cNvPr>
            <p:cNvSpPr txBox="1"/>
            <p:nvPr/>
          </p:nvSpPr>
          <p:spPr>
            <a:xfrm>
              <a:off x="1837113" y="1629295"/>
              <a:ext cx="8578734" cy="3458094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ffectLst>
              <a:glow rad="127000">
                <a:schemeClr val="bg1">
                  <a:lumMod val="7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576525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Background Fill">
            <a:extLst>
              <a:ext uri="{FF2B5EF4-FFF2-40B4-BE49-F238E27FC236}">
                <a16:creationId xmlns:a16="http://schemas.microsoft.com/office/drawing/2014/main" id="{3C915414-2809-4735-A560-0D5FE667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3382"/>
            <a:ext cx="1218895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8" name="Grid">
            <a:extLst>
              <a:ext uri="{FF2B5EF4-FFF2-40B4-BE49-F238E27FC236}">
                <a16:creationId xmlns:a16="http://schemas.microsoft.com/office/drawing/2014/main" id="{24413201-85BF-4680-A7D4-10CDBD0356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038471" cy="6858000"/>
            <a:chOff x="0" y="-12406"/>
            <a:chExt cx="12038471" cy="6858000"/>
          </a:xfrm>
        </p:grpSpPr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1F819D8C-C8E5-4336-9882-79FBF65551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7D732480-09E4-401A-B2D9-E6C662FB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719781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7D8355C-E417-4D36-91FF-2CC1E1FE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72683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6ADF7267-EAAE-43CE-ACEF-608328FB1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-25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54C901E2-0CDB-4316-B262-3B9E68F335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7294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D8F6D31A-084C-4F10-9A8F-A9645DFB7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6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38E09F0-F130-45B5-B0AF-7EF3F017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684395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569330E2-17DA-4F0D-B377-6E4499C79A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131209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3192707-5744-4C77-8CD6-D682F9080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2089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E367A44A-5DD0-43B5-B6DB-1CA3BC5AF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422784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280809D1-164B-4A0C-84BB-2AC46F3BD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1832198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E379EC94-3698-4695-8CE7-61DBDF5EE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3538773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8755B95C-6A71-4D4F-8F48-B21F893E6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0" y="5240042"/>
              <a:ext cx="12038471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6099C53A-E394-462E-BF63-1639A8E28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828837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AC427FF-C3BE-45A0-9FB1-A6A4C8C4C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439563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2B15D91A-BF52-4704-8F6B-A7C474618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59344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D9241FD-0E0D-409B-A2AF-8F06ACB75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879125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F8B3D884-11F6-4FF3-82C2-1C2311451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59890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A15AB342-981A-44B4-846D-B0B2394ACF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038471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872C80E7-0A00-4063-BEE2-6B6B446A4A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318688" y="-25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DDFAF9B-F940-4E8C-905E-31851E6E7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54926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DE75405B-4987-4ED0-838B-B550E11C5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72269" y="1609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D23C412-06C7-4364-B5C1-6492A9D36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90113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3E558B2C-BA31-4EF6-AA51-34C38C4FA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71578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49BF6B7B-33CA-48B1-A1DC-E4917FB89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435730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B91E8E40-9C42-4E16-980F-D9B38872F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4293" y="-5330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6B7E3690-D803-4CC7-BA93-B51ACF040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4177" y="-12406"/>
              <a:ext cx="0" cy="6843985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75" name="Picture 174" descr="A colorful bird with wings&#10;&#10;Description automatically generated">
            <a:extLst>
              <a:ext uri="{FF2B5EF4-FFF2-40B4-BE49-F238E27FC236}">
                <a16:creationId xmlns:a16="http://schemas.microsoft.com/office/drawing/2014/main" id="{151F832E-401B-2A64-CC24-134ED6F26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64"/>
          <a:stretch/>
        </p:blipFill>
        <p:spPr>
          <a:xfrm>
            <a:off x="1513258" y="447001"/>
            <a:ext cx="9339473" cy="5970422"/>
          </a:xfrm>
          <a:custGeom>
            <a:avLst/>
            <a:gdLst>
              <a:gd name="connsiteX0" fmla="*/ 0 w 9339473"/>
              <a:gd name="connsiteY0" fmla="*/ 0 h 5970422"/>
              <a:gd name="connsiteX1" fmla="*/ 9339473 w 9339473"/>
              <a:gd name="connsiteY1" fmla="*/ 0 h 5970422"/>
              <a:gd name="connsiteX2" fmla="*/ 9339473 w 9339473"/>
              <a:gd name="connsiteY2" fmla="*/ 5970422 h 5970422"/>
              <a:gd name="connsiteX3" fmla="*/ 0 w 9339473"/>
              <a:gd name="connsiteY3" fmla="*/ 5970422 h 5970422"/>
              <a:gd name="connsiteX4" fmla="*/ 0 w 9339473"/>
              <a:gd name="connsiteY4" fmla="*/ 0 h 5970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39473" h="5970422" fill="none" extrusionOk="0">
                <a:moveTo>
                  <a:pt x="0" y="0"/>
                </a:moveTo>
                <a:cubicBezTo>
                  <a:pt x="3996809" y="52417"/>
                  <a:pt x="7673534" y="-60000"/>
                  <a:pt x="9339473" y="0"/>
                </a:cubicBezTo>
                <a:cubicBezTo>
                  <a:pt x="9364933" y="2973429"/>
                  <a:pt x="9214951" y="3772724"/>
                  <a:pt x="9339473" y="5970422"/>
                </a:cubicBezTo>
                <a:cubicBezTo>
                  <a:pt x="6088667" y="5965959"/>
                  <a:pt x="4511757" y="5872806"/>
                  <a:pt x="0" y="5970422"/>
                </a:cubicBezTo>
                <a:cubicBezTo>
                  <a:pt x="-29113" y="5213329"/>
                  <a:pt x="-113867" y="1837032"/>
                  <a:pt x="0" y="0"/>
                </a:cubicBezTo>
                <a:close/>
              </a:path>
              <a:path w="9339473" h="5970422" stroke="0" extrusionOk="0">
                <a:moveTo>
                  <a:pt x="0" y="0"/>
                </a:moveTo>
                <a:cubicBezTo>
                  <a:pt x="2386489" y="-68790"/>
                  <a:pt x="7803052" y="136115"/>
                  <a:pt x="9339473" y="0"/>
                </a:cubicBezTo>
                <a:cubicBezTo>
                  <a:pt x="9175192" y="1111053"/>
                  <a:pt x="9381882" y="5240428"/>
                  <a:pt x="9339473" y="5970422"/>
                </a:cubicBezTo>
                <a:cubicBezTo>
                  <a:pt x="5899209" y="5997704"/>
                  <a:pt x="1651162" y="6025585"/>
                  <a:pt x="0" y="5970422"/>
                </a:cubicBezTo>
                <a:cubicBezTo>
                  <a:pt x="61013" y="4038187"/>
                  <a:pt x="-79982" y="2945281"/>
                  <a:pt x="0" y="0"/>
                </a:cubicBezTo>
                <a:close/>
              </a:path>
            </a:pathLst>
          </a:custGeom>
          <a:solidFill>
            <a:srgbClr val="000000">
              <a:shade val="95000"/>
            </a:srgbClr>
          </a:solidFill>
          <a:ln w="444500" cap="sq">
            <a:solidFill>
              <a:schemeClr val="accent2">
                <a:lumMod val="75000"/>
              </a:schemeClr>
            </a:solidFill>
            <a:prstDash val="sysDot"/>
            <a:miter lim="800000"/>
            <a:extLst>
              <a:ext uri="{C807C97D-BFC1-408E-A445-0C87EB9F89A2}">
                <ask:lineSketchStyleProps xmlns:ask="http://schemas.microsoft.com/office/drawing/2018/sketchyshapes" sd="3498692504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rgbClr val="FFC000">
                <a:alpha val="60000"/>
              </a:srgbClr>
            </a:glow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211" name="Color">
            <a:extLst>
              <a:ext uri="{FF2B5EF4-FFF2-40B4-BE49-F238E27FC236}">
                <a16:creationId xmlns:a16="http://schemas.microsoft.com/office/drawing/2014/main" id="{D665D759-2DF8-4D47-8386-4BA28901A7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7704" y="147451"/>
            <a:ext cx="685800" cy="6586489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3944E1-366F-7E63-780F-B3DD9EA8B252}"/>
              </a:ext>
            </a:extLst>
          </p:cNvPr>
          <p:cNvSpPr txBox="1"/>
          <p:nvPr/>
        </p:nvSpPr>
        <p:spPr>
          <a:xfrm>
            <a:off x="5581204" y="5169214"/>
            <a:ext cx="479769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sz="4400" dirty="0">
              <a:effectLst>
                <a:glow rad="127000">
                  <a:srgbClr val="FFC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57F517-C107-36AC-1561-26BC170D3F69}"/>
              </a:ext>
            </a:extLst>
          </p:cNvPr>
          <p:cNvSpPr txBox="1"/>
          <p:nvPr/>
        </p:nvSpPr>
        <p:spPr>
          <a:xfrm>
            <a:off x="1997765" y="955621"/>
            <a:ext cx="4797699" cy="769441"/>
          </a:xfrm>
          <a:prstGeom prst="rect">
            <a:avLst/>
          </a:prstGeom>
          <a:noFill/>
          <a:ln w="22225">
            <a:solidFill>
              <a:srgbClr val="C00000"/>
            </a:solidFill>
          </a:ln>
          <a:effectLst>
            <a:glow rad="1270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400" dirty="0">
                <a:effectLst>
                  <a:glow rad="127000">
                    <a:srgbClr val="FFC0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sz="4400" dirty="0">
              <a:effectLst>
                <a:glow rad="127000">
                  <a:srgbClr val="FFC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7CE0BC-ABF3-11FA-CBA2-833724F481DA}"/>
              </a:ext>
            </a:extLst>
          </p:cNvPr>
          <p:cNvSpPr/>
          <p:nvPr/>
        </p:nvSpPr>
        <p:spPr>
          <a:xfrm>
            <a:off x="218113" y="252581"/>
            <a:ext cx="738941" cy="6381924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  <a:shade val="30000"/>
                  <a:satMod val="115000"/>
                </a:schemeClr>
              </a:gs>
              <a:gs pos="50000">
                <a:schemeClr val="accent2">
                  <a:lumMod val="75000"/>
                  <a:shade val="67500"/>
                  <a:satMod val="115000"/>
                </a:schemeClr>
              </a:gs>
              <a:gs pos="100000">
                <a:schemeClr val="accent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1126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C543CF98-2A5B-6779-AFD6-002061EF7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46" r="1" b="24130"/>
          <a:stretch/>
        </p:blipFill>
        <p:spPr>
          <a:xfrm>
            <a:off x="4047993" y="736270"/>
            <a:ext cx="6278301" cy="5181647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D1F5F84-2100-ECEB-FE1B-6D358C34A51A}"/>
              </a:ext>
            </a:extLst>
          </p:cNvPr>
          <p:cNvSpPr txBox="1"/>
          <p:nvPr/>
        </p:nvSpPr>
        <p:spPr>
          <a:xfrm>
            <a:off x="422718" y="425911"/>
            <a:ext cx="4764423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293DD8-4B89-1851-A19A-04C94DAEEEA4}"/>
              </a:ext>
            </a:extLst>
          </p:cNvPr>
          <p:cNvSpPr txBox="1"/>
          <p:nvPr/>
        </p:nvSpPr>
        <p:spPr>
          <a:xfrm>
            <a:off x="422718" y="5522845"/>
            <a:ext cx="4764423" cy="790145"/>
          </a:xfrm>
          <a:prstGeom prst="rect">
            <a:avLst/>
          </a:prstGeom>
          <a:noFill/>
          <a:ln w="22225">
            <a:solidFill>
              <a:srgbClr val="FFFF00"/>
            </a:solidFill>
          </a:ln>
          <a:effectLst>
            <a:glow rad="1270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80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2447</TotalTime>
  <Words>310</Words>
  <Application>Microsoft Office PowerPoint</Application>
  <PresentationFormat>Widescreen</PresentationFormat>
  <Paragraphs>156</Paragraphs>
  <Slides>78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2" baseType="lpstr">
      <vt:lpstr>Arial</vt:lpstr>
      <vt:lpstr>Calibri</vt:lpstr>
      <vt:lpstr>Showcard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Ishita Katyal</dc:creator>
  <cp:lastModifiedBy>Ishita Katyal</cp:lastModifiedBy>
  <cp:revision>35</cp:revision>
  <dcterms:created xsi:type="dcterms:W3CDTF">2024-09-30T02:21:47Z</dcterms:created>
  <dcterms:modified xsi:type="dcterms:W3CDTF">2024-10-02T09:07:10Z</dcterms:modified>
</cp:coreProperties>
</file>